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5"/>
  </p:notesMasterIdLst>
  <p:handoutMasterIdLst>
    <p:handoutMasterId r:id="rId46"/>
  </p:handoutMasterIdLst>
  <p:sldIdLst>
    <p:sldId id="292" r:id="rId2"/>
    <p:sldId id="259" r:id="rId3"/>
    <p:sldId id="293" r:id="rId4"/>
    <p:sldId id="294" r:id="rId5"/>
    <p:sldId id="289" r:id="rId6"/>
    <p:sldId id="257" r:id="rId7"/>
    <p:sldId id="258" r:id="rId8"/>
    <p:sldId id="295" r:id="rId9"/>
    <p:sldId id="260" r:id="rId10"/>
    <p:sldId id="290" r:id="rId11"/>
    <p:sldId id="261" r:id="rId12"/>
    <p:sldId id="262" r:id="rId13"/>
    <p:sldId id="264" r:id="rId14"/>
    <p:sldId id="270" r:id="rId15"/>
    <p:sldId id="271" r:id="rId16"/>
    <p:sldId id="272" r:id="rId17"/>
    <p:sldId id="263" r:id="rId18"/>
    <p:sldId id="273" r:id="rId19"/>
    <p:sldId id="275" r:id="rId20"/>
    <p:sldId id="277" r:id="rId21"/>
    <p:sldId id="278" r:id="rId22"/>
    <p:sldId id="267" r:id="rId23"/>
    <p:sldId id="306" r:id="rId24"/>
    <p:sldId id="305" r:id="rId25"/>
    <p:sldId id="282" r:id="rId26"/>
    <p:sldId id="279" r:id="rId27"/>
    <p:sldId id="280" r:id="rId28"/>
    <p:sldId id="268" r:id="rId29"/>
    <p:sldId id="281" r:id="rId30"/>
    <p:sldId id="283" r:id="rId31"/>
    <p:sldId id="296" r:id="rId32"/>
    <p:sldId id="284" r:id="rId33"/>
    <p:sldId id="285" r:id="rId34"/>
    <p:sldId id="297" r:id="rId35"/>
    <p:sldId id="298" r:id="rId36"/>
    <p:sldId id="299" r:id="rId37"/>
    <p:sldId id="300" r:id="rId38"/>
    <p:sldId id="301" r:id="rId39"/>
    <p:sldId id="302" r:id="rId40"/>
    <p:sldId id="303" r:id="rId41"/>
    <p:sldId id="304" r:id="rId42"/>
    <p:sldId id="286" r:id="rId43"/>
    <p:sldId id="287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C4B1156A-380E-4F78-BDF5-A606A8083BF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632" autoAdjust="0"/>
    <p:restoredTop sz="93529" autoAdjust="0"/>
  </p:normalViewPr>
  <p:slideViewPr>
    <p:cSldViewPr snapToGrid="0">
      <p:cViewPr varScale="1">
        <p:scale>
          <a:sx n="77" d="100"/>
          <a:sy n="77" d="100"/>
        </p:scale>
        <p:origin x="102" y="75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69" d="100"/>
          <a:sy n="69" d="100"/>
        </p:scale>
        <p:origin x="2784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microsoft.com/office/2015/10/relationships/revisionInfo" Target="revisionInfo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5.xml"/><Relationship Id="rId2" Type="http://schemas.openxmlformats.org/officeDocument/2006/relationships/slide" Target="../slides/slide15.xml"/><Relationship Id="rId1" Type="http://schemas.openxmlformats.org/officeDocument/2006/relationships/slide" Target="../slides/slide14.xml"/><Relationship Id="rId5" Type="http://schemas.openxmlformats.org/officeDocument/2006/relationships/slide" Target="../slides/slide29.xml"/><Relationship Id="rId4" Type="http://schemas.openxmlformats.org/officeDocument/2006/relationships/slide" Target="../slides/slide16.xml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2.xml"/><Relationship Id="rId2" Type="http://schemas.openxmlformats.org/officeDocument/2006/relationships/slide" Target="../slides/slide31.xml"/><Relationship Id="rId1" Type="http://schemas.openxmlformats.org/officeDocument/2006/relationships/slide" Target="../slides/slide19.xml"/></Relationships>
</file>

<file path=ppt/diagrams/_rels/data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slide" Target="../slides/slide2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D9E0C61-4F8A-49BF-8DE6-850C33AE00E4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7EA4E5BD-8DFD-4CDE-AB17-B68BC3B8ED07}">
      <dgm:prSet phldrT="[Text]" custT="1"/>
      <dgm:spPr>
        <a:solidFill>
          <a:schemeClr val="accent1">
            <a:lumMod val="75000"/>
          </a:schemeClr>
        </a:solidFill>
        <a:ln>
          <a:solidFill>
            <a:schemeClr val="tx1"/>
          </a:solidFill>
          <a:prstDash val="solid"/>
        </a:ln>
      </dgm:spPr>
      <dgm:t>
        <a:bodyPr/>
        <a:lstStyle/>
        <a:p>
          <a:r>
            <a:rPr lang="en-IN" sz="3200" dirty="0"/>
            <a:t>License Plate Recognition</a:t>
          </a:r>
        </a:p>
      </dgm:t>
    </dgm:pt>
    <dgm:pt modelId="{4C4841F5-7ED2-4D45-90FF-CEBB19F58D4E}" type="parTrans" cxnId="{0AC8FD8F-0B2D-421F-95AB-7EF59AB19B81}">
      <dgm:prSet/>
      <dgm:spPr/>
      <dgm:t>
        <a:bodyPr/>
        <a:lstStyle/>
        <a:p>
          <a:endParaRPr lang="en-IN"/>
        </a:p>
      </dgm:t>
    </dgm:pt>
    <dgm:pt modelId="{8C3DE669-C4B4-4AB1-A329-9824A9FD3538}" type="sibTrans" cxnId="{0AC8FD8F-0B2D-421F-95AB-7EF59AB19B81}">
      <dgm:prSet/>
      <dgm:spPr/>
      <dgm:t>
        <a:bodyPr/>
        <a:lstStyle/>
        <a:p>
          <a:endParaRPr lang="en-IN"/>
        </a:p>
      </dgm:t>
    </dgm:pt>
    <dgm:pt modelId="{0A963629-9748-407E-B249-E7481D46FEF5}">
      <dgm:prSet phldrT="[Text]" custT="1">
        <dgm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dgm:style>
      </dgm:prSet>
      <dgm:spPr>
        <a:solidFill>
          <a:schemeClr val="accent1">
            <a:lumMod val="75000"/>
          </a:schemeClr>
        </a:solidFill>
        <a:ln>
          <a:noFill/>
        </a:ln>
      </dgm:spPr>
      <dgm:t>
        <a:bodyPr/>
        <a:lstStyle/>
        <a:p>
          <a:r>
            <a:rPr lang="en-IN" sz="3000" dirty="0"/>
            <a:t>License Plate Detection</a:t>
          </a:r>
        </a:p>
      </dgm:t>
    </dgm:pt>
    <dgm:pt modelId="{8F52386E-14E3-4299-A04F-AF5D420AFCEB}" type="parTrans" cxnId="{61FA1763-2F64-444F-BB48-6694B150F284}">
      <dgm:prSet/>
      <dgm:spPr/>
      <dgm:t>
        <a:bodyPr/>
        <a:lstStyle/>
        <a:p>
          <a:endParaRPr lang="en-IN"/>
        </a:p>
      </dgm:t>
    </dgm:pt>
    <dgm:pt modelId="{47CAE77A-8ED7-4C52-94BD-B81EB8B31732}" type="sibTrans" cxnId="{61FA1763-2F64-444F-BB48-6694B150F284}">
      <dgm:prSet/>
      <dgm:spPr/>
      <dgm:t>
        <a:bodyPr/>
        <a:lstStyle/>
        <a:p>
          <a:endParaRPr lang="en-IN"/>
        </a:p>
      </dgm:t>
    </dgm:pt>
    <dgm:pt modelId="{FA344BE9-67C9-42BB-A881-27B75A9797C5}">
      <dgm:prSet phldrT="[Text]" custT="1">
        <dgm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dgm:style>
      </dgm:prSet>
      <dgm:spPr>
        <a:solidFill>
          <a:schemeClr val="accent1">
            <a:lumMod val="75000"/>
          </a:schemeClr>
        </a:solidFill>
        <a:ln>
          <a:noFill/>
        </a:ln>
      </dgm:spPr>
      <dgm:t>
        <a:bodyPr/>
        <a:lstStyle/>
        <a:p>
          <a:r>
            <a:rPr lang="en-IN" sz="3000" dirty="0"/>
            <a:t>Character Segmentation</a:t>
          </a:r>
        </a:p>
      </dgm:t>
    </dgm:pt>
    <dgm:pt modelId="{32F48917-F655-4C5D-94DF-2C0CF22DABD1}" type="parTrans" cxnId="{42045EB0-5EEF-46AE-8C3A-A0AF64D10EFD}">
      <dgm:prSet/>
      <dgm:spPr/>
      <dgm:t>
        <a:bodyPr/>
        <a:lstStyle/>
        <a:p>
          <a:endParaRPr lang="en-IN"/>
        </a:p>
      </dgm:t>
    </dgm:pt>
    <dgm:pt modelId="{51F66904-6EE5-4285-A064-ED593BB4C363}" type="sibTrans" cxnId="{42045EB0-5EEF-46AE-8C3A-A0AF64D10EFD}">
      <dgm:prSet/>
      <dgm:spPr/>
      <dgm:t>
        <a:bodyPr/>
        <a:lstStyle/>
        <a:p>
          <a:endParaRPr lang="en-IN"/>
        </a:p>
      </dgm:t>
    </dgm:pt>
    <dgm:pt modelId="{338277BC-6845-490E-8D54-4DDFDDA32B81}">
      <dgm:prSet phldrT="[Text]" custT="1">
        <dgm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dgm:style>
      </dgm:prSet>
      <dgm:spPr>
        <a:solidFill>
          <a:schemeClr val="accent1">
            <a:lumMod val="75000"/>
          </a:schemeClr>
        </a:solidFill>
        <a:ln>
          <a:noFill/>
        </a:ln>
      </dgm:spPr>
      <dgm:t>
        <a:bodyPr/>
        <a:lstStyle/>
        <a:p>
          <a:r>
            <a:rPr lang="en-IN" sz="3000" dirty="0"/>
            <a:t>Character Recognition</a:t>
          </a:r>
        </a:p>
      </dgm:t>
    </dgm:pt>
    <dgm:pt modelId="{1E9EC181-178F-4045-A6AF-D74A4EAAE32F}" type="parTrans" cxnId="{86B594FE-56A8-4C71-9DB9-BA659FEABCA3}">
      <dgm:prSet/>
      <dgm:spPr/>
      <dgm:t>
        <a:bodyPr/>
        <a:lstStyle/>
        <a:p>
          <a:endParaRPr lang="en-IN"/>
        </a:p>
      </dgm:t>
    </dgm:pt>
    <dgm:pt modelId="{35115461-C3FD-472D-A1D2-C4C298E9CD90}" type="sibTrans" cxnId="{86B594FE-56A8-4C71-9DB9-BA659FEABCA3}">
      <dgm:prSet/>
      <dgm:spPr/>
      <dgm:t>
        <a:bodyPr/>
        <a:lstStyle/>
        <a:p>
          <a:endParaRPr lang="en-IN"/>
        </a:p>
      </dgm:t>
    </dgm:pt>
    <dgm:pt modelId="{56BD1E8F-6662-4B73-A21F-DBC0081B8C07}" type="pres">
      <dgm:prSet presAssocID="{1D9E0C61-4F8A-49BF-8DE6-850C33AE00E4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1445ACF2-6731-483B-8EBD-D16D9F002962}" type="pres">
      <dgm:prSet presAssocID="{7EA4E5BD-8DFD-4CDE-AB17-B68BC3B8ED07}" presName="hierRoot1" presStyleCnt="0">
        <dgm:presLayoutVars>
          <dgm:hierBranch val="init"/>
        </dgm:presLayoutVars>
      </dgm:prSet>
      <dgm:spPr/>
    </dgm:pt>
    <dgm:pt modelId="{F681282C-C279-4883-8AE6-2259737F9FE8}" type="pres">
      <dgm:prSet presAssocID="{7EA4E5BD-8DFD-4CDE-AB17-B68BC3B8ED07}" presName="rootComposite1" presStyleCnt="0"/>
      <dgm:spPr/>
    </dgm:pt>
    <dgm:pt modelId="{45A9BA18-361A-42C6-90C3-BC6A880B3BFE}" type="pres">
      <dgm:prSet presAssocID="{7EA4E5BD-8DFD-4CDE-AB17-B68BC3B8ED07}" presName="rootText1" presStyleLbl="node0" presStyleIdx="0" presStyleCnt="1" custScaleX="134960" custScaleY="122481" custLinFactNeighborX="3680" custLinFactNeighborY="1052">
        <dgm:presLayoutVars>
          <dgm:chPref val="3"/>
        </dgm:presLayoutVars>
      </dgm:prSet>
      <dgm:spPr/>
    </dgm:pt>
    <dgm:pt modelId="{23A0F5A0-CE0C-40D3-97B9-BEA0D33B450A}" type="pres">
      <dgm:prSet presAssocID="{7EA4E5BD-8DFD-4CDE-AB17-B68BC3B8ED07}" presName="rootConnector1" presStyleLbl="node1" presStyleIdx="0" presStyleCnt="0"/>
      <dgm:spPr/>
    </dgm:pt>
    <dgm:pt modelId="{C4A15DE0-DCF5-4D92-8A58-54FDB7749143}" type="pres">
      <dgm:prSet presAssocID="{7EA4E5BD-8DFD-4CDE-AB17-B68BC3B8ED07}" presName="hierChild2" presStyleCnt="0"/>
      <dgm:spPr/>
    </dgm:pt>
    <dgm:pt modelId="{F67E5C47-13A9-4BBB-AE34-57FBB7F34ADC}" type="pres">
      <dgm:prSet presAssocID="{8F52386E-14E3-4299-A04F-AF5D420AFCEB}" presName="Name37" presStyleLbl="parChTrans1D2" presStyleIdx="0" presStyleCnt="3"/>
      <dgm:spPr/>
    </dgm:pt>
    <dgm:pt modelId="{48684C1F-25FF-46B8-ABF4-CFE17C7EFE41}" type="pres">
      <dgm:prSet presAssocID="{0A963629-9748-407E-B249-E7481D46FEF5}" presName="hierRoot2" presStyleCnt="0">
        <dgm:presLayoutVars>
          <dgm:hierBranch val="init"/>
        </dgm:presLayoutVars>
      </dgm:prSet>
      <dgm:spPr/>
    </dgm:pt>
    <dgm:pt modelId="{8B6FEA1A-F5C2-4F45-B0A8-C31189A36FA2}" type="pres">
      <dgm:prSet presAssocID="{0A963629-9748-407E-B249-E7481D46FEF5}" presName="rootComposite" presStyleCnt="0"/>
      <dgm:spPr/>
    </dgm:pt>
    <dgm:pt modelId="{1C233219-950F-4314-9E42-032C6AC63BB2}" type="pres">
      <dgm:prSet presAssocID="{0A963629-9748-407E-B249-E7481D46FEF5}" presName="rootText" presStyleLbl="node2" presStyleIdx="0" presStyleCnt="3" custScaleX="114108">
        <dgm:presLayoutVars>
          <dgm:chPref val="3"/>
        </dgm:presLayoutVars>
      </dgm:prSet>
      <dgm:spPr/>
    </dgm:pt>
    <dgm:pt modelId="{236FA19D-399C-442C-86FC-DF688AE4B2C6}" type="pres">
      <dgm:prSet presAssocID="{0A963629-9748-407E-B249-E7481D46FEF5}" presName="rootConnector" presStyleLbl="node2" presStyleIdx="0" presStyleCnt="3"/>
      <dgm:spPr/>
    </dgm:pt>
    <dgm:pt modelId="{AD0D5DCF-0C30-4052-8C9B-AC24F8931277}" type="pres">
      <dgm:prSet presAssocID="{0A963629-9748-407E-B249-E7481D46FEF5}" presName="hierChild4" presStyleCnt="0"/>
      <dgm:spPr/>
    </dgm:pt>
    <dgm:pt modelId="{1AFF66CB-BC88-4FE9-A08E-160603CF98CF}" type="pres">
      <dgm:prSet presAssocID="{0A963629-9748-407E-B249-E7481D46FEF5}" presName="hierChild5" presStyleCnt="0"/>
      <dgm:spPr/>
    </dgm:pt>
    <dgm:pt modelId="{E7265D95-CF3A-4CDE-976D-D4379A559BD3}" type="pres">
      <dgm:prSet presAssocID="{32F48917-F655-4C5D-94DF-2C0CF22DABD1}" presName="Name37" presStyleLbl="parChTrans1D2" presStyleIdx="1" presStyleCnt="3"/>
      <dgm:spPr/>
    </dgm:pt>
    <dgm:pt modelId="{1065D990-8484-44DB-BB41-A07A0FE3DB3F}" type="pres">
      <dgm:prSet presAssocID="{FA344BE9-67C9-42BB-A881-27B75A9797C5}" presName="hierRoot2" presStyleCnt="0">
        <dgm:presLayoutVars>
          <dgm:hierBranch val="init"/>
        </dgm:presLayoutVars>
      </dgm:prSet>
      <dgm:spPr/>
    </dgm:pt>
    <dgm:pt modelId="{1D369064-8868-4DA3-A5D8-D1C3C35D0D2C}" type="pres">
      <dgm:prSet presAssocID="{FA344BE9-67C9-42BB-A881-27B75A9797C5}" presName="rootComposite" presStyleCnt="0"/>
      <dgm:spPr/>
    </dgm:pt>
    <dgm:pt modelId="{2CBE1811-23B8-426C-9159-F201BD32FCC3}" type="pres">
      <dgm:prSet presAssocID="{FA344BE9-67C9-42BB-A881-27B75A9797C5}" presName="rootText" presStyleLbl="node2" presStyleIdx="1" presStyleCnt="3" custScaleX="111784">
        <dgm:presLayoutVars>
          <dgm:chPref val="3"/>
        </dgm:presLayoutVars>
      </dgm:prSet>
      <dgm:spPr/>
    </dgm:pt>
    <dgm:pt modelId="{DAAF4258-4856-47AD-BB80-8D739C518226}" type="pres">
      <dgm:prSet presAssocID="{FA344BE9-67C9-42BB-A881-27B75A9797C5}" presName="rootConnector" presStyleLbl="node2" presStyleIdx="1" presStyleCnt="3"/>
      <dgm:spPr/>
    </dgm:pt>
    <dgm:pt modelId="{3E3A8DBF-FBB9-44D0-9683-7EC674B76671}" type="pres">
      <dgm:prSet presAssocID="{FA344BE9-67C9-42BB-A881-27B75A9797C5}" presName="hierChild4" presStyleCnt="0"/>
      <dgm:spPr/>
    </dgm:pt>
    <dgm:pt modelId="{BEF3D6EE-137A-4842-956A-3E308881B66F}" type="pres">
      <dgm:prSet presAssocID="{FA344BE9-67C9-42BB-A881-27B75A9797C5}" presName="hierChild5" presStyleCnt="0"/>
      <dgm:spPr/>
    </dgm:pt>
    <dgm:pt modelId="{91754E50-43F1-4556-92CA-B99A1138BA1B}" type="pres">
      <dgm:prSet presAssocID="{1E9EC181-178F-4045-A6AF-D74A4EAAE32F}" presName="Name37" presStyleLbl="parChTrans1D2" presStyleIdx="2" presStyleCnt="3"/>
      <dgm:spPr/>
    </dgm:pt>
    <dgm:pt modelId="{6711094E-FB26-47B4-8C09-F6EABD05D8FF}" type="pres">
      <dgm:prSet presAssocID="{338277BC-6845-490E-8D54-4DDFDDA32B81}" presName="hierRoot2" presStyleCnt="0">
        <dgm:presLayoutVars>
          <dgm:hierBranch val="init"/>
        </dgm:presLayoutVars>
      </dgm:prSet>
      <dgm:spPr/>
    </dgm:pt>
    <dgm:pt modelId="{B726A276-C505-4905-8EFE-B0F207A56F23}" type="pres">
      <dgm:prSet presAssocID="{338277BC-6845-490E-8D54-4DDFDDA32B81}" presName="rootComposite" presStyleCnt="0"/>
      <dgm:spPr/>
    </dgm:pt>
    <dgm:pt modelId="{0CAC3291-19A5-4EA1-80E2-954B9331BE5B}" type="pres">
      <dgm:prSet presAssocID="{338277BC-6845-490E-8D54-4DDFDDA32B81}" presName="rootText" presStyleLbl="node2" presStyleIdx="2" presStyleCnt="3" custScaleX="106382">
        <dgm:presLayoutVars>
          <dgm:chPref val="3"/>
        </dgm:presLayoutVars>
      </dgm:prSet>
      <dgm:spPr/>
    </dgm:pt>
    <dgm:pt modelId="{0D303D7F-94AF-4CD7-B7E2-CF4947A157D2}" type="pres">
      <dgm:prSet presAssocID="{338277BC-6845-490E-8D54-4DDFDDA32B81}" presName="rootConnector" presStyleLbl="node2" presStyleIdx="2" presStyleCnt="3"/>
      <dgm:spPr/>
    </dgm:pt>
    <dgm:pt modelId="{865242B7-B61B-40CE-8683-5A023627A04B}" type="pres">
      <dgm:prSet presAssocID="{338277BC-6845-490E-8D54-4DDFDDA32B81}" presName="hierChild4" presStyleCnt="0"/>
      <dgm:spPr/>
    </dgm:pt>
    <dgm:pt modelId="{DD64B04C-3750-47E9-9616-D9D05D1FB02C}" type="pres">
      <dgm:prSet presAssocID="{338277BC-6845-490E-8D54-4DDFDDA32B81}" presName="hierChild5" presStyleCnt="0"/>
      <dgm:spPr/>
    </dgm:pt>
    <dgm:pt modelId="{741F418E-D867-4C82-951B-1304B6331681}" type="pres">
      <dgm:prSet presAssocID="{7EA4E5BD-8DFD-4CDE-AB17-B68BC3B8ED07}" presName="hierChild3" presStyleCnt="0"/>
      <dgm:spPr/>
    </dgm:pt>
  </dgm:ptLst>
  <dgm:cxnLst>
    <dgm:cxn modelId="{894AC528-02E0-42C1-9BBD-FC764D76C799}" type="presOf" srcId="{1E9EC181-178F-4045-A6AF-D74A4EAAE32F}" destId="{91754E50-43F1-4556-92CA-B99A1138BA1B}" srcOrd="0" destOrd="0" presId="urn:microsoft.com/office/officeart/2005/8/layout/orgChart1"/>
    <dgm:cxn modelId="{1E3E3A29-4DE3-47D7-AC56-A0D3E0C2B337}" type="presOf" srcId="{1D9E0C61-4F8A-49BF-8DE6-850C33AE00E4}" destId="{56BD1E8F-6662-4B73-A21F-DBC0081B8C07}" srcOrd="0" destOrd="0" presId="urn:microsoft.com/office/officeart/2005/8/layout/orgChart1"/>
    <dgm:cxn modelId="{C25A8930-92D1-4D23-BB0D-EAE6C2B9BE95}" type="presOf" srcId="{FA344BE9-67C9-42BB-A881-27B75A9797C5}" destId="{2CBE1811-23B8-426C-9159-F201BD32FCC3}" srcOrd="0" destOrd="0" presId="urn:microsoft.com/office/officeart/2005/8/layout/orgChart1"/>
    <dgm:cxn modelId="{61FA1763-2F64-444F-BB48-6694B150F284}" srcId="{7EA4E5BD-8DFD-4CDE-AB17-B68BC3B8ED07}" destId="{0A963629-9748-407E-B249-E7481D46FEF5}" srcOrd="0" destOrd="0" parTransId="{8F52386E-14E3-4299-A04F-AF5D420AFCEB}" sibTransId="{47CAE77A-8ED7-4C52-94BD-B81EB8B31732}"/>
    <dgm:cxn modelId="{57361D68-27FE-4A56-B08A-6A456E60A94A}" type="presOf" srcId="{FA344BE9-67C9-42BB-A881-27B75A9797C5}" destId="{DAAF4258-4856-47AD-BB80-8D739C518226}" srcOrd="1" destOrd="0" presId="urn:microsoft.com/office/officeart/2005/8/layout/orgChart1"/>
    <dgm:cxn modelId="{4638F458-361E-4BCF-B5DF-88278CD3BE20}" type="presOf" srcId="{7EA4E5BD-8DFD-4CDE-AB17-B68BC3B8ED07}" destId="{23A0F5A0-CE0C-40D3-97B9-BEA0D33B450A}" srcOrd="1" destOrd="0" presId="urn:microsoft.com/office/officeart/2005/8/layout/orgChart1"/>
    <dgm:cxn modelId="{383F7B7F-F12E-4C5F-9DA9-4817C112FDC9}" type="presOf" srcId="{32F48917-F655-4C5D-94DF-2C0CF22DABD1}" destId="{E7265D95-CF3A-4CDE-976D-D4379A559BD3}" srcOrd="0" destOrd="0" presId="urn:microsoft.com/office/officeart/2005/8/layout/orgChart1"/>
    <dgm:cxn modelId="{0AC8FD8F-0B2D-421F-95AB-7EF59AB19B81}" srcId="{1D9E0C61-4F8A-49BF-8DE6-850C33AE00E4}" destId="{7EA4E5BD-8DFD-4CDE-AB17-B68BC3B8ED07}" srcOrd="0" destOrd="0" parTransId="{4C4841F5-7ED2-4D45-90FF-CEBB19F58D4E}" sibTransId="{8C3DE669-C4B4-4AB1-A329-9824A9FD3538}"/>
    <dgm:cxn modelId="{A507A09B-8F9F-45BE-B592-56D4E35725AA}" type="presOf" srcId="{7EA4E5BD-8DFD-4CDE-AB17-B68BC3B8ED07}" destId="{45A9BA18-361A-42C6-90C3-BC6A880B3BFE}" srcOrd="0" destOrd="0" presId="urn:microsoft.com/office/officeart/2005/8/layout/orgChart1"/>
    <dgm:cxn modelId="{42045EB0-5EEF-46AE-8C3A-A0AF64D10EFD}" srcId="{7EA4E5BD-8DFD-4CDE-AB17-B68BC3B8ED07}" destId="{FA344BE9-67C9-42BB-A881-27B75A9797C5}" srcOrd="1" destOrd="0" parTransId="{32F48917-F655-4C5D-94DF-2C0CF22DABD1}" sibTransId="{51F66904-6EE5-4285-A064-ED593BB4C363}"/>
    <dgm:cxn modelId="{EA6C37B9-8CBE-449E-B7E0-DD2F9CDB730C}" type="presOf" srcId="{338277BC-6845-490E-8D54-4DDFDDA32B81}" destId="{0D303D7F-94AF-4CD7-B7E2-CF4947A157D2}" srcOrd="1" destOrd="0" presId="urn:microsoft.com/office/officeart/2005/8/layout/orgChart1"/>
    <dgm:cxn modelId="{DD2D1FC3-7869-4D2C-8C6F-CD46B597AF61}" type="presOf" srcId="{8F52386E-14E3-4299-A04F-AF5D420AFCEB}" destId="{F67E5C47-13A9-4BBB-AE34-57FBB7F34ADC}" srcOrd="0" destOrd="0" presId="urn:microsoft.com/office/officeart/2005/8/layout/orgChart1"/>
    <dgm:cxn modelId="{E652CCD2-BC31-41AE-AF25-7D4FB4E17F64}" type="presOf" srcId="{0A963629-9748-407E-B249-E7481D46FEF5}" destId="{1C233219-950F-4314-9E42-032C6AC63BB2}" srcOrd="0" destOrd="0" presId="urn:microsoft.com/office/officeart/2005/8/layout/orgChart1"/>
    <dgm:cxn modelId="{E569EEE7-E31C-452F-BC48-58DB8A95AA89}" type="presOf" srcId="{338277BC-6845-490E-8D54-4DDFDDA32B81}" destId="{0CAC3291-19A5-4EA1-80E2-954B9331BE5B}" srcOrd="0" destOrd="0" presId="urn:microsoft.com/office/officeart/2005/8/layout/orgChart1"/>
    <dgm:cxn modelId="{CC5508F1-CB00-4546-A1A5-7C6AA53FD121}" type="presOf" srcId="{0A963629-9748-407E-B249-E7481D46FEF5}" destId="{236FA19D-399C-442C-86FC-DF688AE4B2C6}" srcOrd="1" destOrd="0" presId="urn:microsoft.com/office/officeart/2005/8/layout/orgChart1"/>
    <dgm:cxn modelId="{86B594FE-56A8-4C71-9DB9-BA659FEABCA3}" srcId="{7EA4E5BD-8DFD-4CDE-AB17-B68BC3B8ED07}" destId="{338277BC-6845-490E-8D54-4DDFDDA32B81}" srcOrd="2" destOrd="0" parTransId="{1E9EC181-178F-4045-A6AF-D74A4EAAE32F}" sibTransId="{35115461-C3FD-472D-A1D2-C4C298E9CD90}"/>
    <dgm:cxn modelId="{16156518-4F60-424E-82B2-78B081D24CD6}" type="presParOf" srcId="{56BD1E8F-6662-4B73-A21F-DBC0081B8C07}" destId="{1445ACF2-6731-483B-8EBD-D16D9F002962}" srcOrd="0" destOrd="0" presId="urn:microsoft.com/office/officeart/2005/8/layout/orgChart1"/>
    <dgm:cxn modelId="{88A15B8A-451B-4B9A-B026-4A46BAC0220A}" type="presParOf" srcId="{1445ACF2-6731-483B-8EBD-D16D9F002962}" destId="{F681282C-C279-4883-8AE6-2259737F9FE8}" srcOrd="0" destOrd="0" presId="urn:microsoft.com/office/officeart/2005/8/layout/orgChart1"/>
    <dgm:cxn modelId="{B84242F7-61FD-46BF-B9CC-2CD4B7F28299}" type="presParOf" srcId="{F681282C-C279-4883-8AE6-2259737F9FE8}" destId="{45A9BA18-361A-42C6-90C3-BC6A880B3BFE}" srcOrd="0" destOrd="0" presId="urn:microsoft.com/office/officeart/2005/8/layout/orgChart1"/>
    <dgm:cxn modelId="{2A1EDCD5-7C9E-4C15-AFBE-7559B6704D9A}" type="presParOf" srcId="{F681282C-C279-4883-8AE6-2259737F9FE8}" destId="{23A0F5A0-CE0C-40D3-97B9-BEA0D33B450A}" srcOrd="1" destOrd="0" presId="urn:microsoft.com/office/officeart/2005/8/layout/orgChart1"/>
    <dgm:cxn modelId="{16154331-8823-4817-BC86-3D3449F1D04D}" type="presParOf" srcId="{1445ACF2-6731-483B-8EBD-D16D9F002962}" destId="{C4A15DE0-DCF5-4D92-8A58-54FDB7749143}" srcOrd="1" destOrd="0" presId="urn:microsoft.com/office/officeart/2005/8/layout/orgChart1"/>
    <dgm:cxn modelId="{DCAB0833-F194-4717-991E-868C77C1DFE9}" type="presParOf" srcId="{C4A15DE0-DCF5-4D92-8A58-54FDB7749143}" destId="{F67E5C47-13A9-4BBB-AE34-57FBB7F34ADC}" srcOrd="0" destOrd="0" presId="urn:microsoft.com/office/officeart/2005/8/layout/orgChart1"/>
    <dgm:cxn modelId="{B29271DF-B7B5-4915-9EE5-8D98B93D0FB5}" type="presParOf" srcId="{C4A15DE0-DCF5-4D92-8A58-54FDB7749143}" destId="{48684C1F-25FF-46B8-ABF4-CFE17C7EFE41}" srcOrd="1" destOrd="0" presId="urn:microsoft.com/office/officeart/2005/8/layout/orgChart1"/>
    <dgm:cxn modelId="{8FAEDA00-6970-49E4-9AC6-E05951C82C9E}" type="presParOf" srcId="{48684C1F-25FF-46B8-ABF4-CFE17C7EFE41}" destId="{8B6FEA1A-F5C2-4F45-B0A8-C31189A36FA2}" srcOrd="0" destOrd="0" presId="urn:microsoft.com/office/officeart/2005/8/layout/orgChart1"/>
    <dgm:cxn modelId="{FBE984B2-098D-4EC4-8FBA-514A73F4820E}" type="presParOf" srcId="{8B6FEA1A-F5C2-4F45-B0A8-C31189A36FA2}" destId="{1C233219-950F-4314-9E42-032C6AC63BB2}" srcOrd="0" destOrd="0" presId="urn:microsoft.com/office/officeart/2005/8/layout/orgChart1"/>
    <dgm:cxn modelId="{A9AFD303-69CC-4D3E-89B4-9895294A51FC}" type="presParOf" srcId="{8B6FEA1A-F5C2-4F45-B0A8-C31189A36FA2}" destId="{236FA19D-399C-442C-86FC-DF688AE4B2C6}" srcOrd="1" destOrd="0" presId="urn:microsoft.com/office/officeart/2005/8/layout/orgChart1"/>
    <dgm:cxn modelId="{875B6D04-E487-46A4-92FC-757A13754918}" type="presParOf" srcId="{48684C1F-25FF-46B8-ABF4-CFE17C7EFE41}" destId="{AD0D5DCF-0C30-4052-8C9B-AC24F8931277}" srcOrd="1" destOrd="0" presId="urn:microsoft.com/office/officeart/2005/8/layout/orgChart1"/>
    <dgm:cxn modelId="{65A4D174-24BA-4DAB-9743-D89CE548386D}" type="presParOf" srcId="{48684C1F-25FF-46B8-ABF4-CFE17C7EFE41}" destId="{1AFF66CB-BC88-4FE9-A08E-160603CF98CF}" srcOrd="2" destOrd="0" presId="urn:microsoft.com/office/officeart/2005/8/layout/orgChart1"/>
    <dgm:cxn modelId="{7E540E14-F14C-4702-95B1-7EEF743B47AD}" type="presParOf" srcId="{C4A15DE0-DCF5-4D92-8A58-54FDB7749143}" destId="{E7265D95-CF3A-4CDE-976D-D4379A559BD3}" srcOrd="2" destOrd="0" presId="urn:microsoft.com/office/officeart/2005/8/layout/orgChart1"/>
    <dgm:cxn modelId="{61878206-70AC-42D7-94DE-D8B884D86CCF}" type="presParOf" srcId="{C4A15DE0-DCF5-4D92-8A58-54FDB7749143}" destId="{1065D990-8484-44DB-BB41-A07A0FE3DB3F}" srcOrd="3" destOrd="0" presId="urn:microsoft.com/office/officeart/2005/8/layout/orgChart1"/>
    <dgm:cxn modelId="{9798FE28-8C31-4F9D-B3A3-17D838239A14}" type="presParOf" srcId="{1065D990-8484-44DB-BB41-A07A0FE3DB3F}" destId="{1D369064-8868-4DA3-A5D8-D1C3C35D0D2C}" srcOrd="0" destOrd="0" presId="urn:microsoft.com/office/officeart/2005/8/layout/orgChart1"/>
    <dgm:cxn modelId="{E3FDCCEE-31D1-4C37-A9C0-72E90C99CEBC}" type="presParOf" srcId="{1D369064-8868-4DA3-A5D8-D1C3C35D0D2C}" destId="{2CBE1811-23B8-426C-9159-F201BD32FCC3}" srcOrd="0" destOrd="0" presId="urn:microsoft.com/office/officeart/2005/8/layout/orgChart1"/>
    <dgm:cxn modelId="{216EC3C4-DFB5-4274-BEFC-B88D3168FA9D}" type="presParOf" srcId="{1D369064-8868-4DA3-A5D8-D1C3C35D0D2C}" destId="{DAAF4258-4856-47AD-BB80-8D739C518226}" srcOrd="1" destOrd="0" presId="urn:microsoft.com/office/officeart/2005/8/layout/orgChart1"/>
    <dgm:cxn modelId="{2E663D0B-3124-4F78-B964-CE59DFBA3517}" type="presParOf" srcId="{1065D990-8484-44DB-BB41-A07A0FE3DB3F}" destId="{3E3A8DBF-FBB9-44D0-9683-7EC674B76671}" srcOrd="1" destOrd="0" presId="urn:microsoft.com/office/officeart/2005/8/layout/orgChart1"/>
    <dgm:cxn modelId="{4E881E38-4D6C-4DBC-90B4-418AFBD4DCDA}" type="presParOf" srcId="{1065D990-8484-44DB-BB41-A07A0FE3DB3F}" destId="{BEF3D6EE-137A-4842-956A-3E308881B66F}" srcOrd="2" destOrd="0" presId="urn:microsoft.com/office/officeart/2005/8/layout/orgChart1"/>
    <dgm:cxn modelId="{16826150-2BA1-4FB4-A928-F8B083C2ED0F}" type="presParOf" srcId="{C4A15DE0-DCF5-4D92-8A58-54FDB7749143}" destId="{91754E50-43F1-4556-92CA-B99A1138BA1B}" srcOrd="4" destOrd="0" presId="urn:microsoft.com/office/officeart/2005/8/layout/orgChart1"/>
    <dgm:cxn modelId="{9DC8EA84-9497-41CD-B2D4-9381B1D307B2}" type="presParOf" srcId="{C4A15DE0-DCF5-4D92-8A58-54FDB7749143}" destId="{6711094E-FB26-47B4-8C09-F6EABD05D8FF}" srcOrd="5" destOrd="0" presId="urn:microsoft.com/office/officeart/2005/8/layout/orgChart1"/>
    <dgm:cxn modelId="{48E1775C-A7C7-482B-A114-BF637E20435D}" type="presParOf" srcId="{6711094E-FB26-47B4-8C09-F6EABD05D8FF}" destId="{B726A276-C505-4905-8EFE-B0F207A56F23}" srcOrd="0" destOrd="0" presId="urn:microsoft.com/office/officeart/2005/8/layout/orgChart1"/>
    <dgm:cxn modelId="{A0CAD36E-A2C1-4187-BEA8-49E2401C8490}" type="presParOf" srcId="{B726A276-C505-4905-8EFE-B0F207A56F23}" destId="{0CAC3291-19A5-4EA1-80E2-954B9331BE5B}" srcOrd="0" destOrd="0" presId="urn:microsoft.com/office/officeart/2005/8/layout/orgChart1"/>
    <dgm:cxn modelId="{25443FFF-F963-4062-88B0-536740A065C0}" type="presParOf" srcId="{B726A276-C505-4905-8EFE-B0F207A56F23}" destId="{0D303D7F-94AF-4CD7-B7E2-CF4947A157D2}" srcOrd="1" destOrd="0" presId="urn:microsoft.com/office/officeart/2005/8/layout/orgChart1"/>
    <dgm:cxn modelId="{A5A47FDE-A26C-44D8-96E5-F3D66A48DF2D}" type="presParOf" srcId="{6711094E-FB26-47B4-8C09-F6EABD05D8FF}" destId="{865242B7-B61B-40CE-8683-5A023627A04B}" srcOrd="1" destOrd="0" presId="urn:microsoft.com/office/officeart/2005/8/layout/orgChart1"/>
    <dgm:cxn modelId="{DB5F8899-C4B8-4FE2-A42C-4845FDE3A4A7}" type="presParOf" srcId="{6711094E-FB26-47B4-8C09-F6EABD05D8FF}" destId="{DD64B04C-3750-47E9-9616-D9D05D1FB02C}" srcOrd="2" destOrd="0" presId="urn:microsoft.com/office/officeart/2005/8/layout/orgChart1"/>
    <dgm:cxn modelId="{4987F402-62C0-44AE-ABDE-AA72FC875040}" type="presParOf" srcId="{1445ACF2-6731-483B-8EBD-D16D9F002962}" destId="{741F418E-D867-4C82-951B-1304B6331681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BD9B745-17EB-44B2-91AF-8DE97D13F1B5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B32DDDB-B1C6-4CA2-A995-C769BA077E97}">
      <dgm:prSet phldrT="[Text]" custT="1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US" sz="1800" b="0" dirty="0"/>
            <a:t>Converting to Gray-scale</a:t>
          </a:r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1" action="ppaction://hlinksldjump"/>
          </dgm14:cNvPr>
        </a:ext>
      </dgm:extLst>
    </dgm:pt>
    <dgm:pt modelId="{30A40EB0-F07B-4FF5-8580-188498DFF6FC}" type="parTrans" cxnId="{064DB010-9AE7-4BFD-9C6F-EE7147964B98}">
      <dgm:prSet/>
      <dgm:spPr/>
      <dgm:t>
        <a:bodyPr/>
        <a:lstStyle/>
        <a:p>
          <a:endParaRPr lang="en-US"/>
        </a:p>
      </dgm:t>
    </dgm:pt>
    <dgm:pt modelId="{96609EED-5E65-4937-9DD4-B726F1F8954E}" type="sibTrans" cxnId="{064DB010-9AE7-4BFD-9C6F-EE7147964B98}">
      <dgm:prSet/>
      <dgm:spPr/>
      <dgm:t>
        <a:bodyPr/>
        <a:lstStyle/>
        <a:p>
          <a:endParaRPr lang="en-US"/>
        </a:p>
      </dgm:t>
    </dgm:pt>
    <dgm:pt modelId="{80A3D14E-467C-4FF9-ACC5-1F513A96853A}">
      <dgm:prSet phldrT="[Text]" custT="1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US" sz="1800" b="0" dirty="0"/>
            <a:t>OTSU Binarization</a:t>
          </a:r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2" action="ppaction://hlinksldjump"/>
          </dgm14:cNvPr>
        </a:ext>
      </dgm:extLst>
    </dgm:pt>
    <dgm:pt modelId="{9E64E34B-0374-44AE-9823-841DD57AE8F8}" type="parTrans" cxnId="{AE2D9C2E-AE0C-45B8-BA29-7A3E31BB5EE4}">
      <dgm:prSet/>
      <dgm:spPr/>
      <dgm:t>
        <a:bodyPr/>
        <a:lstStyle/>
        <a:p>
          <a:endParaRPr lang="en-US"/>
        </a:p>
      </dgm:t>
    </dgm:pt>
    <dgm:pt modelId="{903A7EC2-EEFA-4BEC-8F2E-898DDB5492DE}" type="sibTrans" cxnId="{AE2D9C2E-AE0C-45B8-BA29-7A3E31BB5EE4}">
      <dgm:prSet/>
      <dgm:spPr/>
      <dgm:t>
        <a:bodyPr/>
        <a:lstStyle/>
        <a:p>
          <a:endParaRPr lang="en-US"/>
        </a:p>
      </dgm:t>
    </dgm:pt>
    <dgm:pt modelId="{EF23C9D0-E99D-4E54-9025-2BF2AFD6D11D}">
      <dgm:prSet phldrT="[Text]" custT="1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US" sz="1800" b="0" dirty="0">
              <a:latin typeface="+mn-lt"/>
            </a:rPr>
            <a:t>Reading the image</a:t>
          </a:r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3" action="ppaction://hlinksldjump"/>
          </dgm14:cNvPr>
        </a:ext>
      </dgm:extLst>
    </dgm:pt>
    <dgm:pt modelId="{E0C7E76B-3810-4B6E-BFFF-D96B756BAD81}" type="sibTrans" cxnId="{5F2E157C-3195-48F5-A0FC-EEE84D04B167}">
      <dgm:prSet/>
      <dgm:spPr/>
      <dgm:t>
        <a:bodyPr/>
        <a:lstStyle/>
        <a:p>
          <a:endParaRPr lang="en-US"/>
        </a:p>
      </dgm:t>
    </dgm:pt>
    <dgm:pt modelId="{BBE2BB23-A5B5-4798-8C98-1FB42434B586}" type="parTrans" cxnId="{5F2E157C-3195-48F5-A0FC-EEE84D04B167}">
      <dgm:prSet/>
      <dgm:spPr/>
      <dgm:t>
        <a:bodyPr/>
        <a:lstStyle/>
        <a:p>
          <a:endParaRPr lang="en-US"/>
        </a:p>
      </dgm:t>
    </dgm:pt>
    <dgm:pt modelId="{92C60587-6D46-48FB-A06B-968884A94102}">
      <dgm:prSet custT="1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US" sz="1700" b="0" dirty="0"/>
            <a:t>Connected Component Analysis</a:t>
          </a:r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4" action="ppaction://hlinksldjump"/>
          </dgm14:cNvPr>
        </a:ext>
      </dgm:extLst>
    </dgm:pt>
    <dgm:pt modelId="{543B3F2C-E6DB-4C17-8B9F-1B93238FBBD8}" type="parTrans" cxnId="{43D3A187-6109-4FE1-8B4A-560B2912A0C9}">
      <dgm:prSet/>
      <dgm:spPr/>
      <dgm:t>
        <a:bodyPr/>
        <a:lstStyle/>
        <a:p>
          <a:endParaRPr lang="en-US"/>
        </a:p>
      </dgm:t>
    </dgm:pt>
    <dgm:pt modelId="{B43DF586-5E1E-427B-A7F5-81A37C688FDF}" type="sibTrans" cxnId="{43D3A187-6109-4FE1-8B4A-560B2912A0C9}">
      <dgm:prSet/>
      <dgm:spPr/>
      <dgm:t>
        <a:bodyPr/>
        <a:lstStyle/>
        <a:p>
          <a:endParaRPr lang="en-US"/>
        </a:p>
      </dgm:t>
    </dgm:pt>
    <dgm:pt modelId="{9BF2258E-C0F0-4D7A-BE74-ECC2E4FD7A21}">
      <dgm:prSet custT="1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US" sz="1800" b="0" dirty="0"/>
            <a:t>Extracting the License Plate</a:t>
          </a:r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5" action="ppaction://hlinksldjump"/>
          </dgm14:cNvPr>
        </a:ext>
      </dgm:extLst>
    </dgm:pt>
    <dgm:pt modelId="{AF8B3914-444D-48C1-B4F2-45EE91A7E257}" type="parTrans" cxnId="{59C6C1ED-FCDA-42AD-8BFC-03BA6739EAAB}">
      <dgm:prSet/>
      <dgm:spPr/>
      <dgm:t>
        <a:bodyPr/>
        <a:lstStyle/>
        <a:p>
          <a:endParaRPr lang="en-US"/>
        </a:p>
      </dgm:t>
    </dgm:pt>
    <dgm:pt modelId="{614167B8-CE2A-46A3-B792-ACD51F7346E4}" type="sibTrans" cxnId="{59C6C1ED-FCDA-42AD-8BFC-03BA6739EAAB}">
      <dgm:prSet/>
      <dgm:spPr/>
      <dgm:t>
        <a:bodyPr/>
        <a:lstStyle/>
        <a:p>
          <a:endParaRPr lang="en-US"/>
        </a:p>
      </dgm:t>
    </dgm:pt>
    <dgm:pt modelId="{22D26F08-418F-41FC-8405-58E3E185EC28}" type="pres">
      <dgm:prSet presAssocID="{ABD9B745-17EB-44B2-91AF-8DE97D13F1B5}" presName="rootnode" presStyleCnt="0">
        <dgm:presLayoutVars>
          <dgm:chMax/>
          <dgm:chPref/>
          <dgm:dir/>
          <dgm:animLvl val="lvl"/>
        </dgm:presLayoutVars>
      </dgm:prSet>
      <dgm:spPr/>
    </dgm:pt>
    <dgm:pt modelId="{6334D9DA-CDF7-4467-B115-5EC82BA2EEFF}" type="pres">
      <dgm:prSet presAssocID="{EF23C9D0-E99D-4E54-9025-2BF2AFD6D11D}" presName="composite" presStyleCnt="0"/>
      <dgm:spPr/>
    </dgm:pt>
    <dgm:pt modelId="{CED609F8-39D3-42B2-BE08-874AA7C4F892}" type="pres">
      <dgm:prSet presAssocID="{EF23C9D0-E99D-4E54-9025-2BF2AFD6D11D}" presName="bentUpArrow1" presStyleLbl="alignImgPlace1" presStyleIdx="0" presStyleCnt="4" custScaleX="68862"/>
      <dgm:spPr>
        <a:solidFill>
          <a:schemeClr val="accent1">
            <a:lumMod val="50000"/>
          </a:schemeClr>
        </a:solidFill>
        <a:ln>
          <a:noFill/>
          <a:prstDash val="solid"/>
        </a:ln>
      </dgm:spPr>
    </dgm:pt>
    <dgm:pt modelId="{50AB4FF2-0F71-435E-9866-B84FD7174B97}" type="pres">
      <dgm:prSet presAssocID="{EF23C9D0-E99D-4E54-9025-2BF2AFD6D11D}" presName="ParentText" presStyleLbl="node1" presStyleIdx="0" presStyleCnt="5" custScaleX="151796">
        <dgm:presLayoutVars>
          <dgm:chMax val="1"/>
          <dgm:chPref val="1"/>
          <dgm:bulletEnabled val="1"/>
        </dgm:presLayoutVars>
      </dgm:prSet>
      <dgm:spPr/>
    </dgm:pt>
    <dgm:pt modelId="{BF03F1AD-3197-4558-A52B-CBCE1AA26156}" type="pres">
      <dgm:prSet presAssocID="{EF23C9D0-E99D-4E54-9025-2BF2AFD6D11D}" presName="ChildText" presStyleLbl="revTx" presStyleIdx="0" presStyleCnt="4" custLinFactNeighborX="42541">
        <dgm:presLayoutVars>
          <dgm:chMax val="0"/>
          <dgm:chPref val="0"/>
          <dgm:bulletEnabled val="1"/>
        </dgm:presLayoutVars>
      </dgm:prSet>
      <dgm:spPr/>
    </dgm:pt>
    <dgm:pt modelId="{497BDDB9-ED6E-49A6-B340-419EDCE7E3CD}" type="pres">
      <dgm:prSet presAssocID="{E0C7E76B-3810-4B6E-BFFF-D96B756BAD81}" presName="sibTrans" presStyleCnt="0"/>
      <dgm:spPr/>
    </dgm:pt>
    <dgm:pt modelId="{07C0EC74-4E02-432F-9A99-4E15C8D35746}" type="pres">
      <dgm:prSet presAssocID="{7B32DDDB-B1C6-4CA2-A995-C769BA077E97}" presName="composite" presStyleCnt="0"/>
      <dgm:spPr/>
    </dgm:pt>
    <dgm:pt modelId="{24B0D61D-DD82-4865-9C02-37F07C6C0513}" type="pres">
      <dgm:prSet presAssocID="{7B32DDDB-B1C6-4CA2-A995-C769BA077E97}" presName="bentUpArrow1" presStyleLbl="alignImgPlace1" presStyleIdx="1" presStyleCnt="4" custScaleX="74766"/>
      <dgm:spPr>
        <a:solidFill>
          <a:schemeClr val="accent1">
            <a:lumMod val="50000"/>
          </a:schemeClr>
        </a:solidFill>
      </dgm:spPr>
    </dgm:pt>
    <dgm:pt modelId="{2B00194C-BB52-465D-AE54-D926500E70EA}" type="pres">
      <dgm:prSet presAssocID="{7B32DDDB-B1C6-4CA2-A995-C769BA077E97}" presName="ParentText" presStyleLbl="node1" presStyleIdx="1" presStyleCnt="5" custScaleX="150075">
        <dgm:presLayoutVars>
          <dgm:chMax val="1"/>
          <dgm:chPref val="1"/>
          <dgm:bulletEnabled val="1"/>
        </dgm:presLayoutVars>
      </dgm:prSet>
      <dgm:spPr/>
    </dgm:pt>
    <dgm:pt modelId="{9DC1AE89-5DA3-4AB6-A98D-E0CE28ADE4DA}" type="pres">
      <dgm:prSet presAssocID="{7B32DDDB-B1C6-4CA2-A995-C769BA077E97}" presName="ChildText" presStyleLbl="revTx" presStyleIdx="1" presStyleCnt="4" custLinFactNeighborX="37223" custLinFactNeighborY="1709">
        <dgm:presLayoutVars>
          <dgm:chMax val="0"/>
          <dgm:chPref val="0"/>
          <dgm:bulletEnabled val="1"/>
        </dgm:presLayoutVars>
      </dgm:prSet>
      <dgm:spPr/>
    </dgm:pt>
    <dgm:pt modelId="{99CF5060-AA59-44A7-ADF1-783766CFAB29}" type="pres">
      <dgm:prSet presAssocID="{96609EED-5E65-4937-9DD4-B726F1F8954E}" presName="sibTrans" presStyleCnt="0"/>
      <dgm:spPr/>
    </dgm:pt>
    <dgm:pt modelId="{19EA1BE5-105E-4BF6-9926-51586AE0129A}" type="pres">
      <dgm:prSet presAssocID="{80A3D14E-467C-4FF9-ACC5-1F513A96853A}" presName="composite" presStyleCnt="0"/>
      <dgm:spPr/>
    </dgm:pt>
    <dgm:pt modelId="{C1005571-09A0-4304-BCF6-3AD597A79E2E}" type="pres">
      <dgm:prSet presAssocID="{80A3D14E-467C-4FF9-ACC5-1F513A96853A}" presName="bentUpArrow1" presStyleLbl="alignImgPlace1" presStyleIdx="2" presStyleCnt="4" custScaleX="66188"/>
      <dgm:spPr>
        <a:solidFill>
          <a:schemeClr val="accent1">
            <a:lumMod val="50000"/>
          </a:schemeClr>
        </a:solidFill>
      </dgm:spPr>
    </dgm:pt>
    <dgm:pt modelId="{89C4D82A-BE3B-4967-874A-A3E23754B28A}" type="pres">
      <dgm:prSet presAssocID="{80A3D14E-467C-4FF9-ACC5-1F513A96853A}" presName="ParentText" presStyleLbl="node1" presStyleIdx="2" presStyleCnt="5" custScaleX="154701">
        <dgm:presLayoutVars>
          <dgm:chMax val="1"/>
          <dgm:chPref val="1"/>
          <dgm:bulletEnabled val="1"/>
        </dgm:presLayoutVars>
      </dgm:prSet>
      <dgm:spPr/>
    </dgm:pt>
    <dgm:pt modelId="{E81F8236-0E58-4AF1-A180-1A73D0858BD2}" type="pres">
      <dgm:prSet presAssocID="{80A3D14E-467C-4FF9-ACC5-1F513A96853A}" presName="ChildText" presStyleLbl="revTx" presStyleIdx="2" presStyleCnt="4" custLinFactNeighborX="43496" custLinFactNeighborY="3418">
        <dgm:presLayoutVars>
          <dgm:chMax val="0"/>
          <dgm:chPref val="0"/>
          <dgm:bulletEnabled val="1"/>
        </dgm:presLayoutVars>
      </dgm:prSet>
      <dgm:spPr/>
    </dgm:pt>
    <dgm:pt modelId="{2BAF02D5-C5B5-4CE0-85D5-C2EE7B1677D4}" type="pres">
      <dgm:prSet presAssocID="{903A7EC2-EEFA-4BEC-8F2E-898DDB5492DE}" presName="sibTrans" presStyleCnt="0"/>
      <dgm:spPr/>
    </dgm:pt>
    <dgm:pt modelId="{FBDE0437-E2CC-4F84-B75C-498C98908B7B}" type="pres">
      <dgm:prSet presAssocID="{92C60587-6D46-48FB-A06B-968884A94102}" presName="composite" presStyleCnt="0"/>
      <dgm:spPr/>
    </dgm:pt>
    <dgm:pt modelId="{31341815-830F-4EB2-AEF5-F9E3A0772670}" type="pres">
      <dgm:prSet presAssocID="{92C60587-6D46-48FB-A06B-968884A94102}" presName="bentUpArrow1" presStyleLbl="alignImgPlace1" presStyleIdx="3" presStyleCnt="4" custScaleX="50772"/>
      <dgm:spPr>
        <a:solidFill>
          <a:schemeClr val="accent1">
            <a:lumMod val="50000"/>
          </a:schemeClr>
        </a:solidFill>
        <a:ln w="38100">
          <a:solidFill>
            <a:schemeClr val="accent1">
              <a:lumMod val="50000"/>
            </a:schemeClr>
          </a:solidFill>
        </a:ln>
      </dgm:spPr>
    </dgm:pt>
    <dgm:pt modelId="{C397894F-03C5-4B48-83CA-21358E3E365E}" type="pres">
      <dgm:prSet presAssocID="{92C60587-6D46-48FB-A06B-968884A94102}" presName="ParentText" presStyleLbl="node1" presStyleIdx="3" presStyleCnt="5" custScaleX="167062">
        <dgm:presLayoutVars>
          <dgm:chMax val="1"/>
          <dgm:chPref val="1"/>
          <dgm:bulletEnabled val="1"/>
        </dgm:presLayoutVars>
      </dgm:prSet>
      <dgm:spPr/>
    </dgm:pt>
    <dgm:pt modelId="{9D14D9E4-5674-4286-8A1D-85B41789D565}" type="pres">
      <dgm:prSet presAssocID="{92C60587-6D46-48FB-A06B-968884A94102}" presName="ChildText" presStyleLbl="revTx" presStyleIdx="3" presStyleCnt="4">
        <dgm:presLayoutVars>
          <dgm:chMax val="0"/>
          <dgm:chPref val="0"/>
          <dgm:bulletEnabled val="1"/>
        </dgm:presLayoutVars>
      </dgm:prSet>
      <dgm:spPr/>
    </dgm:pt>
    <dgm:pt modelId="{B49CAF34-4D11-4A3C-810C-A35D230816F4}" type="pres">
      <dgm:prSet presAssocID="{B43DF586-5E1E-427B-A7F5-81A37C688FDF}" presName="sibTrans" presStyleCnt="0"/>
      <dgm:spPr/>
    </dgm:pt>
    <dgm:pt modelId="{17D74EC1-789A-406D-9AC3-20D928E3548A}" type="pres">
      <dgm:prSet presAssocID="{9BF2258E-C0F0-4D7A-BE74-ECC2E4FD7A21}" presName="composite" presStyleCnt="0"/>
      <dgm:spPr/>
    </dgm:pt>
    <dgm:pt modelId="{F2C07D63-C35E-4BC4-B5C1-A34E1720B0F4}" type="pres">
      <dgm:prSet presAssocID="{9BF2258E-C0F0-4D7A-BE74-ECC2E4FD7A21}" presName="ParentText" presStyleLbl="node1" presStyleIdx="4" presStyleCnt="5" custScaleX="169071" custLinFactNeighborX="5045" custLinFactNeighborY="-1441">
        <dgm:presLayoutVars>
          <dgm:chMax val="1"/>
          <dgm:chPref val="1"/>
          <dgm:bulletEnabled val="1"/>
        </dgm:presLayoutVars>
      </dgm:prSet>
      <dgm:spPr/>
    </dgm:pt>
  </dgm:ptLst>
  <dgm:cxnLst>
    <dgm:cxn modelId="{064DB010-9AE7-4BFD-9C6F-EE7147964B98}" srcId="{ABD9B745-17EB-44B2-91AF-8DE97D13F1B5}" destId="{7B32DDDB-B1C6-4CA2-A995-C769BA077E97}" srcOrd="1" destOrd="0" parTransId="{30A40EB0-F07B-4FF5-8580-188498DFF6FC}" sibTransId="{96609EED-5E65-4937-9DD4-B726F1F8954E}"/>
    <dgm:cxn modelId="{AE2D9C2E-AE0C-45B8-BA29-7A3E31BB5EE4}" srcId="{ABD9B745-17EB-44B2-91AF-8DE97D13F1B5}" destId="{80A3D14E-467C-4FF9-ACC5-1F513A96853A}" srcOrd="2" destOrd="0" parTransId="{9E64E34B-0374-44AE-9823-841DD57AE8F8}" sibTransId="{903A7EC2-EEFA-4BEC-8F2E-898DDB5492DE}"/>
    <dgm:cxn modelId="{51154130-3253-453A-9947-ED32DCBF8B2F}" type="presOf" srcId="{9BF2258E-C0F0-4D7A-BE74-ECC2E4FD7A21}" destId="{F2C07D63-C35E-4BC4-B5C1-A34E1720B0F4}" srcOrd="0" destOrd="0" presId="urn:microsoft.com/office/officeart/2005/8/layout/StepDownProcess"/>
    <dgm:cxn modelId="{DF88B361-B5BC-467E-98B5-EDBEC9736585}" type="presOf" srcId="{80A3D14E-467C-4FF9-ACC5-1F513A96853A}" destId="{89C4D82A-BE3B-4967-874A-A3E23754B28A}" srcOrd="0" destOrd="0" presId="urn:microsoft.com/office/officeart/2005/8/layout/StepDownProcess"/>
    <dgm:cxn modelId="{5F2E157C-3195-48F5-A0FC-EEE84D04B167}" srcId="{ABD9B745-17EB-44B2-91AF-8DE97D13F1B5}" destId="{EF23C9D0-E99D-4E54-9025-2BF2AFD6D11D}" srcOrd="0" destOrd="0" parTransId="{BBE2BB23-A5B5-4798-8C98-1FB42434B586}" sibTransId="{E0C7E76B-3810-4B6E-BFFF-D96B756BAD81}"/>
    <dgm:cxn modelId="{E0E8777F-2996-485B-B7ED-3BAC36BF8C38}" type="presOf" srcId="{ABD9B745-17EB-44B2-91AF-8DE97D13F1B5}" destId="{22D26F08-418F-41FC-8405-58E3E185EC28}" srcOrd="0" destOrd="0" presId="urn:microsoft.com/office/officeart/2005/8/layout/StepDownProcess"/>
    <dgm:cxn modelId="{43D3A187-6109-4FE1-8B4A-560B2912A0C9}" srcId="{ABD9B745-17EB-44B2-91AF-8DE97D13F1B5}" destId="{92C60587-6D46-48FB-A06B-968884A94102}" srcOrd="3" destOrd="0" parTransId="{543B3F2C-E6DB-4C17-8B9F-1B93238FBBD8}" sibTransId="{B43DF586-5E1E-427B-A7F5-81A37C688FDF}"/>
    <dgm:cxn modelId="{AB3C61B2-0105-462F-B4B6-4FD7769A3707}" type="presOf" srcId="{7B32DDDB-B1C6-4CA2-A995-C769BA077E97}" destId="{2B00194C-BB52-465D-AE54-D926500E70EA}" srcOrd="0" destOrd="0" presId="urn:microsoft.com/office/officeart/2005/8/layout/StepDownProcess"/>
    <dgm:cxn modelId="{8CD49DC4-5771-4425-B38C-C5DA10ECAABA}" type="presOf" srcId="{EF23C9D0-E99D-4E54-9025-2BF2AFD6D11D}" destId="{50AB4FF2-0F71-435E-9866-B84FD7174B97}" srcOrd="0" destOrd="0" presId="urn:microsoft.com/office/officeart/2005/8/layout/StepDownProcess"/>
    <dgm:cxn modelId="{9D472DE4-98AC-4159-A797-498CDF68429D}" type="presOf" srcId="{92C60587-6D46-48FB-A06B-968884A94102}" destId="{C397894F-03C5-4B48-83CA-21358E3E365E}" srcOrd="0" destOrd="0" presId="urn:microsoft.com/office/officeart/2005/8/layout/StepDownProcess"/>
    <dgm:cxn modelId="{59C6C1ED-FCDA-42AD-8BFC-03BA6739EAAB}" srcId="{ABD9B745-17EB-44B2-91AF-8DE97D13F1B5}" destId="{9BF2258E-C0F0-4D7A-BE74-ECC2E4FD7A21}" srcOrd="4" destOrd="0" parTransId="{AF8B3914-444D-48C1-B4F2-45EE91A7E257}" sibTransId="{614167B8-CE2A-46A3-B792-ACD51F7346E4}"/>
    <dgm:cxn modelId="{53062617-9529-4D59-9344-B00D4556BA61}" type="presParOf" srcId="{22D26F08-418F-41FC-8405-58E3E185EC28}" destId="{6334D9DA-CDF7-4467-B115-5EC82BA2EEFF}" srcOrd="0" destOrd="0" presId="urn:microsoft.com/office/officeart/2005/8/layout/StepDownProcess"/>
    <dgm:cxn modelId="{05280840-591F-4BD2-9B07-D85B8E602533}" type="presParOf" srcId="{6334D9DA-CDF7-4467-B115-5EC82BA2EEFF}" destId="{CED609F8-39D3-42B2-BE08-874AA7C4F892}" srcOrd="0" destOrd="0" presId="urn:microsoft.com/office/officeart/2005/8/layout/StepDownProcess"/>
    <dgm:cxn modelId="{1C0B92CD-2FE1-4EF2-802A-62E203EDF88D}" type="presParOf" srcId="{6334D9DA-CDF7-4467-B115-5EC82BA2EEFF}" destId="{50AB4FF2-0F71-435E-9866-B84FD7174B97}" srcOrd="1" destOrd="0" presId="urn:microsoft.com/office/officeart/2005/8/layout/StepDownProcess"/>
    <dgm:cxn modelId="{84F11E3D-E814-4E78-BF13-8F3442C9F6A7}" type="presParOf" srcId="{6334D9DA-CDF7-4467-B115-5EC82BA2EEFF}" destId="{BF03F1AD-3197-4558-A52B-CBCE1AA26156}" srcOrd="2" destOrd="0" presId="urn:microsoft.com/office/officeart/2005/8/layout/StepDownProcess"/>
    <dgm:cxn modelId="{2EABF793-7852-46AE-9C52-7CC9DD0C35FC}" type="presParOf" srcId="{22D26F08-418F-41FC-8405-58E3E185EC28}" destId="{497BDDB9-ED6E-49A6-B340-419EDCE7E3CD}" srcOrd="1" destOrd="0" presId="urn:microsoft.com/office/officeart/2005/8/layout/StepDownProcess"/>
    <dgm:cxn modelId="{94AD9662-7BB9-4230-BB9A-1E85BCE70548}" type="presParOf" srcId="{22D26F08-418F-41FC-8405-58E3E185EC28}" destId="{07C0EC74-4E02-432F-9A99-4E15C8D35746}" srcOrd="2" destOrd="0" presId="urn:microsoft.com/office/officeart/2005/8/layout/StepDownProcess"/>
    <dgm:cxn modelId="{BAF92865-9179-4A85-91A7-88E2FA9FFFB9}" type="presParOf" srcId="{07C0EC74-4E02-432F-9A99-4E15C8D35746}" destId="{24B0D61D-DD82-4865-9C02-37F07C6C0513}" srcOrd="0" destOrd="0" presId="urn:microsoft.com/office/officeart/2005/8/layout/StepDownProcess"/>
    <dgm:cxn modelId="{A231EB65-1F54-4C1C-87FE-BFF4323B35C9}" type="presParOf" srcId="{07C0EC74-4E02-432F-9A99-4E15C8D35746}" destId="{2B00194C-BB52-465D-AE54-D926500E70EA}" srcOrd="1" destOrd="0" presId="urn:microsoft.com/office/officeart/2005/8/layout/StepDownProcess"/>
    <dgm:cxn modelId="{69DBC94D-138C-4E69-B781-FA3452F5B99C}" type="presParOf" srcId="{07C0EC74-4E02-432F-9A99-4E15C8D35746}" destId="{9DC1AE89-5DA3-4AB6-A98D-E0CE28ADE4DA}" srcOrd="2" destOrd="0" presId="urn:microsoft.com/office/officeart/2005/8/layout/StepDownProcess"/>
    <dgm:cxn modelId="{8D5701B3-CB29-4BE2-BBDA-134ABC91F7D9}" type="presParOf" srcId="{22D26F08-418F-41FC-8405-58E3E185EC28}" destId="{99CF5060-AA59-44A7-ADF1-783766CFAB29}" srcOrd="3" destOrd="0" presId="urn:microsoft.com/office/officeart/2005/8/layout/StepDownProcess"/>
    <dgm:cxn modelId="{DE3FB28A-0B2C-4842-8ED9-71039E675977}" type="presParOf" srcId="{22D26F08-418F-41FC-8405-58E3E185EC28}" destId="{19EA1BE5-105E-4BF6-9926-51586AE0129A}" srcOrd="4" destOrd="0" presId="urn:microsoft.com/office/officeart/2005/8/layout/StepDownProcess"/>
    <dgm:cxn modelId="{74CD6D64-DC82-4514-8348-366008B021E3}" type="presParOf" srcId="{19EA1BE5-105E-4BF6-9926-51586AE0129A}" destId="{C1005571-09A0-4304-BCF6-3AD597A79E2E}" srcOrd="0" destOrd="0" presId="urn:microsoft.com/office/officeart/2005/8/layout/StepDownProcess"/>
    <dgm:cxn modelId="{0BE274A4-811B-4607-B7D5-DC594A176455}" type="presParOf" srcId="{19EA1BE5-105E-4BF6-9926-51586AE0129A}" destId="{89C4D82A-BE3B-4967-874A-A3E23754B28A}" srcOrd="1" destOrd="0" presId="urn:microsoft.com/office/officeart/2005/8/layout/StepDownProcess"/>
    <dgm:cxn modelId="{F15765AB-FF81-413D-86D7-C24876926022}" type="presParOf" srcId="{19EA1BE5-105E-4BF6-9926-51586AE0129A}" destId="{E81F8236-0E58-4AF1-A180-1A73D0858BD2}" srcOrd="2" destOrd="0" presId="urn:microsoft.com/office/officeart/2005/8/layout/StepDownProcess"/>
    <dgm:cxn modelId="{6FD6B146-0854-4BED-9E23-87F3F076CC36}" type="presParOf" srcId="{22D26F08-418F-41FC-8405-58E3E185EC28}" destId="{2BAF02D5-C5B5-4CE0-85D5-C2EE7B1677D4}" srcOrd="5" destOrd="0" presId="urn:microsoft.com/office/officeart/2005/8/layout/StepDownProcess"/>
    <dgm:cxn modelId="{A6E49397-15B3-4619-AD90-E70C4F397FB3}" type="presParOf" srcId="{22D26F08-418F-41FC-8405-58E3E185EC28}" destId="{FBDE0437-E2CC-4F84-B75C-498C98908B7B}" srcOrd="6" destOrd="0" presId="urn:microsoft.com/office/officeart/2005/8/layout/StepDownProcess"/>
    <dgm:cxn modelId="{B0FE17D9-785E-4E91-A31A-6A2F6ED17D3D}" type="presParOf" srcId="{FBDE0437-E2CC-4F84-B75C-498C98908B7B}" destId="{31341815-830F-4EB2-AEF5-F9E3A0772670}" srcOrd="0" destOrd="0" presId="urn:microsoft.com/office/officeart/2005/8/layout/StepDownProcess"/>
    <dgm:cxn modelId="{293CA08F-48E6-4F6B-9430-33B7492BD7B3}" type="presParOf" srcId="{FBDE0437-E2CC-4F84-B75C-498C98908B7B}" destId="{C397894F-03C5-4B48-83CA-21358E3E365E}" srcOrd="1" destOrd="0" presId="urn:microsoft.com/office/officeart/2005/8/layout/StepDownProcess"/>
    <dgm:cxn modelId="{395DC7E2-E726-4FC5-B52D-B0CE5149255F}" type="presParOf" srcId="{FBDE0437-E2CC-4F84-B75C-498C98908B7B}" destId="{9D14D9E4-5674-4286-8A1D-85B41789D565}" srcOrd="2" destOrd="0" presId="urn:microsoft.com/office/officeart/2005/8/layout/StepDownProcess"/>
    <dgm:cxn modelId="{CF31D3EC-809F-4AA4-911E-A00561B58037}" type="presParOf" srcId="{22D26F08-418F-41FC-8405-58E3E185EC28}" destId="{B49CAF34-4D11-4A3C-810C-A35D230816F4}" srcOrd="7" destOrd="0" presId="urn:microsoft.com/office/officeart/2005/8/layout/StepDownProcess"/>
    <dgm:cxn modelId="{634B2D3E-41B3-4D7D-94B3-2983A242DB87}" type="presParOf" srcId="{22D26F08-418F-41FC-8405-58E3E185EC28}" destId="{17D74EC1-789A-406D-9AC3-20D928E3548A}" srcOrd="8" destOrd="0" presId="urn:microsoft.com/office/officeart/2005/8/layout/StepDownProcess"/>
    <dgm:cxn modelId="{0036FD91-9D87-4BF4-82D0-86CDF365AEE2}" type="presParOf" srcId="{17D74EC1-789A-406D-9AC3-20D928E3548A}" destId="{F2C07D63-C35E-4BC4-B5C1-A34E1720B0F4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8C38959-7198-4900-A51F-2F666C37EB17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5E7D475F-62B9-4BB4-989A-790C149E094C}">
      <dgm:prSet phldrT="[Text]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IN" dirty="0"/>
            <a:t>License Plate Image</a:t>
          </a:r>
        </a:p>
      </dgm:t>
    </dgm:pt>
    <dgm:pt modelId="{C0512482-0030-452B-A6F7-C4FEA98B85E1}" type="parTrans" cxnId="{CA316F30-E355-4C5C-AA1E-B10577EF8522}">
      <dgm:prSet/>
      <dgm:spPr/>
      <dgm:t>
        <a:bodyPr/>
        <a:lstStyle/>
        <a:p>
          <a:endParaRPr lang="en-IN"/>
        </a:p>
      </dgm:t>
    </dgm:pt>
    <dgm:pt modelId="{4923FD05-B210-46EA-A47A-AFF138101248}" type="sibTrans" cxnId="{CA316F30-E355-4C5C-AA1E-B10577EF8522}">
      <dgm:prSet/>
      <dgm:spPr>
        <a:ln>
          <a:solidFill>
            <a:schemeClr val="tx1"/>
          </a:solidFill>
          <a:prstDash val="solid"/>
        </a:ln>
      </dgm:spPr>
      <dgm:t>
        <a:bodyPr/>
        <a:lstStyle/>
        <a:p>
          <a:endParaRPr lang="en-IN"/>
        </a:p>
      </dgm:t>
    </dgm:pt>
    <dgm:pt modelId="{FE56118C-258B-4CBE-859B-D6731D8BE631}">
      <dgm:prSet phldrT="[Text]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IN" dirty="0"/>
            <a:t>Inverting the image</a:t>
          </a:r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1" action="ppaction://hlinksldjump"/>
          </dgm14:cNvPr>
        </a:ext>
      </dgm:extLst>
    </dgm:pt>
    <dgm:pt modelId="{81AD2A25-D55B-4D38-83F9-0FBCB7683BEE}" type="parTrans" cxnId="{475FA586-49A3-4433-A3A4-C5F71A23301C}">
      <dgm:prSet/>
      <dgm:spPr/>
      <dgm:t>
        <a:bodyPr/>
        <a:lstStyle/>
        <a:p>
          <a:endParaRPr lang="en-IN"/>
        </a:p>
      </dgm:t>
    </dgm:pt>
    <dgm:pt modelId="{104C3180-2FCE-4BBE-8A7B-1F1CF6D14CA1}" type="sibTrans" cxnId="{475FA586-49A3-4433-A3A4-C5F71A23301C}">
      <dgm:prSet/>
      <dgm:spPr>
        <a:ln>
          <a:solidFill>
            <a:schemeClr val="tx1"/>
          </a:solidFill>
          <a:prstDash val="solid"/>
        </a:ln>
      </dgm:spPr>
      <dgm:t>
        <a:bodyPr/>
        <a:lstStyle/>
        <a:p>
          <a:endParaRPr lang="en-IN"/>
        </a:p>
      </dgm:t>
    </dgm:pt>
    <dgm:pt modelId="{FCE7466A-2822-48CB-8948-CE99B2C7D98B}">
      <dgm:prSet phldrT="[Text]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IN" dirty="0"/>
            <a:t>Connected Component Analysis</a:t>
          </a:r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2" action="ppaction://hlinksldjump"/>
          </dgm14:cNvPr>
        </a:ext>
      </dgm:extLst>
    </dgm:pt>
    <dgm:pt modelId="{3847D241-377F-4C33-B205-5D83CA5DE004}" type="parTrans" cxnId="{E4B99A6B-594C-4875-8635-D6985E2892B5}">
      <dgm:prSet/>
      <dgm:spPr/>
      <dgm:t>
        <a:bodyPr/>
        <a:lstStyle/>
        <a:p>
          <a:endParaRPr lang="en-IN"/>
        </a:p>
      </dgm:t>
    </dgm:pt>
    <dgm:pt modelId="{99F3C29C-4D90-4BD0-8286-D414BF2D01A7}" type="sibTrans" cxnId="{E4B99A6B-594C-4875-8635-D6985E2892B5}">
      <dgm:prSet/>
      <dgm:spPr>
        <a:ln w="3175">
          <a:solidFill>
            <a:schemeClr val="tx1"/>
          </a:solidFill>
        </a:ln>
      </dgm:spPr>
      <dgm:t>
        <a:bodyPr/>
        <a:lstStyle/>
        <a:p>
          <a:endParaRPr lang="en-IN"/>
        </a:p>
      </dgm:t>
    </dgm:pt>
    <dgm:pt modelId="{B70175BC-6910-4108-9534-BB0D970C48D8}">
      <dgm:prSet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IN" dirty="0"/>
            <a:t>Segmented Characters</a:t>
          </a:r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3" action="ppaction://hlinksldjump"/>
          </dgm14:cNvPr>
        </a:ext>
      </dgm:extLst>
    </dgm:pt>
    <dgm:pt modelId="{CEFAB671-0865-4577-AA43-951E9FD59349}" type="parTrans" cxnId="{75EC3A0F-6CD9-4888-AF6B-3F2C17C59E9E}">
      <dgm:prSet/>
      <dgm:spPr/>
      <dgm:t>
        <a:bodyPr/>
        <a:lstStyle/>
        <a:p>
          <a:endParaRPr lang="en-IN"/>
        </a:p>
      </dgm:t>
    </dgm:pt>
    <dgm:pt modelId="{FBEB1C66-E4E6-4659-9B28-A539B6029083}" type="sibTrans" cxnId="{75EC3A0F-6CD9-4888-AF6B-3F2C17C59E9E}">
      <dgm:prSet/>
      <dgm:spPr/>
      <dgm:t>
        <a:bodyPr/>
        <a:lstStyle/>
        <a:p>
          <a:endParaRPr lang="en-IN"/>
        </a:p>
      </dgm:t>
    </dgm:pt>
    <dgm:pt modelId="{9F583188-13BC-4E02-B85C-D9767E07DFC6}" type="pres">
      <dgm:prSet presAssocID="{18C38959-7198-4900-A51F-2F666C37EB17}" presName="Name0" presStyleCnt="0">
        <dgm:presLayoutVars>
          <dgm:dir/>
          <dgm:resizeHandles val="exact"/>
        </dgm:presLayoutVars>
      </dgm:prSet>
      <dgm:spPr/>
    </dgm:pt>
    <dgm:pt modelId="{25467D3E-6001-4A17-B20F-A517082FEF6B}" type="pres">
      <dgm:prSet presAssocID="{5E7D475F-62B9-4BB4-989A-790C149E094C}" presName="node" presStyleLbl="node1" presStyleIdx="0" presStyleCnt="4">
        <dgm:presLayoutVars>
          <dgm:bulletEnabled val="1"/>
        </dgm:presLayoutVars>
      </dgm:prSet>
      <dgm:spPr/>
    </dgm:pt>
    <dgm:pt modelId="{F4719A88-790A-4F35-9006-976EEFC1E9E6}" type="pres">
      <dgm:prSet presAssocID="{4923FD05-B210-46EA-A47A-AFF138101248}" presName="sibTrans" presStyleLbl="sibTrans2D1" presStyleIdx="0" presStyleCnt="3"/>
      <dgm:spPr/>
    </dgm:pt>
    <dgm:pt modelId="{4625AA3A-43E9-4045-9E8D-0C112081F77F}" type="pres">
      <dgm:prSet presAssocID="{4923FD05-B210-46EA-A47A-AFF138101248}" presName="connectorText" presStyleLbl="sibTrans2D1" presStyleIdx="0" presStyleCnt="3"/>
      <dgm:spPr/>
    </dgm:pt>
    <dgm:pt modelId="{D87F1EAE-6C19-4567-B50E-DC69524C1B9D}" type="pres">
      <dgm:prSet presAssocID="{FE56118C-258B-4CBE-859B-D6731D8BE631}" presName="node" presStyleLbl="node1" presStyleIdx="1" presStyleCnt="4">
        <dgm:presLayoutVars>
          <dgm:bulletEnabled val="1"/>
        </dgm:presLayoutVars>
      </dgm:prSet>
      <dgm:spPr/>
    </dgm:pt>
    <dgm:pt modelId="{083BF43B-F91C-431B-A7CF-5AA09899CB70}" type="pres">
      <dgm:prSet presAssocID="{104C3180-2FCE-4BBE-8A7B-1F1CF6D14CA1}" presName="sibTrans" presStyleLbl="sibTrans2D1" presStyleIdx="1" presStyleCnt="3"/>
      <dgm:spPr/>
    </dgm:pt>
    <dgm:pt modelId="{2447B386-CC54-43E1-A855-BA48B77B8975}" type="pres">
      <dgm:prSet presAssocID="{104C3180-2FCE-4BBE-8A7B-1F1CF6D14CA1}" presName="connectorText" presStyleLbl="sibTrans2D1" presStyleIdx="1" presStyleCnt="3"/>
      <dgm:spPr/>
    </dgm:pt>
    <dgm:pt modelId="{A2D27D33-A9A6-480C-880D-FEA181FF1CB5}" type="pres">
      <dgm:prSet presAssocID="{FCE7466A-2822-48CB-8948-CE99B2C7D98B}" presName="node" presStyleLbl="node1" presStyleIdx="2" presStyleCnt="4">
        <dgm:presLayoutVars>
          <dgm:bulletEnabled val="1"/>
        </dgm:presLayoutVars>
      </dgm:prSet>
      <dgm:spPr/>
    </dgm:pt>
    <dgm:pt modelId="{4D121AB2-9650-4AF0-A992-28C0A6F883D3}" type="pres">
      <dgm:prSet presAssocID="{99F3C29C-4D90-4BD0-8286-D414BF2D01A7}" presName="sibTrans" presStyleLbl="sibTrans2D1" presStyleIdx="2" presStyleCnt="3"/>
      <dgm:spPr/>
    </dgm:pt>
    <dgm:pt modelId="{EA6996F8-D391-44C5-8F97-B232C7E72F1C}" type="pres">
      <dgm:prSet presAssocID="{99F3C29C-4D90-4BD0-8286-D414BF2D01A7}" presName="connectorText" presStyleLbl="sibTrans2D1" presStyleIdx="2" presStyleCnt="3"/>
      <dgm:spPr/>
    </dgm:pt>
    <dgm:pt modelId="{FAA25334-72E0-4E33-8559-E732D767B87C}" type="pres">
      <dgm:prSet presAssocID="{B70175BC-6910-4108-9534-BB0D970C48D8}" presName="node" presStyleLbl="node1" presStyleIdx="3" presStyleCnt="4">
        <dgm:presLayoutVars>
          <dgm:bulletEnabled val="1"/>
        </dgm:presLayoutVars>
      </dgm:prSet>
      <dgm:spPr/>
    </dgm:pt>
  </dgm:ptLst>
  <dgm:cxnLst>
    <dgm:cxn modelId="{79FA0603-05DD-419C-BAC5-7E2794422536}" type="presOf" srcId="{18C38959-7198-4900-A51F-2F666C37EB17}" destId="{9F583188-13BC-4E02-B85C-D9767E07DFC6}" srcOrd="0" destOrd="0" presId="urn:microsoft.com/office/officeart/2005/8/layout/process1"/>
    <dgm:cxn modelId="{75EC3A0F-6CD9-4888-AF6B-3F2C17C59E9E}" srcId="{18C38959-7198-4900-A51F-2F666C37EB17}" destId="{B70175BC-6910-4108-9534-BB0D970C48D8}" srcOrd="3" destOrd="0" parTransId="{CEFAB671-0865-4577-AA43-951E9FD59349}" sibTransId="{FBEB1C66-E4E6-4659-9B28-A539B6029083}"/>
    <dgm:cxn modelId="{DF134E1B-998F-4FAA-AF83-4EFF9E203257}" type="presOf" srcId="{99F3C29C-4D90-4BD0-8286-D414BF2D01A7}" destId="{4D121AB2-9650-4AF0-A992-28C0A6F883D3}" srcOrd="0" destOrd="0" presId="urn:microsoft.com/office/officeart/2005/8/layout/process1"/>
    <dgm:cxn modelId="{CA316F30-E355-4C5C-AA1E-B10577EF8522}" srcId="{18C38959-7198-4900-A51F-2F666C37EB17}" destId="{5E7D475F-62B9-4BB4-989A-790C149E094C}" srcOrd="0" destOrd="0" parTransId="{C0512482-0030-452B-A6F7-C4FEA98B85E1}" sibTransId="{4923FD05-B210-46EA-A47A-AFF138101248}"/>
    <dgm:cxn modelId="{22EBC533-FB33-4C49-B0E4-243A0BFD86CA}" type="presOf" srcId="{FE56118C-258B-4CBE-859B-D6731D8BE631}" destId="{D87F1EAE-6C19-4567-B50E-DC69524C1B9D}" srcOrd="0" destOrd="0" presId="urn:microsoft.com/office/officeart/2005/8/layout/process1"/>
    <dgm:cxn modelId="{E4B99A6B-594C-4875-8635-D6985E2892B5}" srcId="{18C38959-7198-4900-A51F-2F666C37EB17}" destId="{FCE7466A-2822-48CB-8948-CE99B2C7D98B}" srcOrd="2" destOrd="0" parTransId="{3847D241-377F-4C33-B205-5D83CA5DE004}" sibTransId="{99F3C29C-4D90-4BD0-8286-D414BF2D01A7}"/>
    <dgm:cxn modelId="{BF501A78-7D06-45E2-9A47-9A863D775590}" type="presOf" srcId="{4923FD05-B210-46EA-A47A-AFF138101248}" destId="{4625AA3A-43E9-4045-9E8D-0C112081F77F}" srcOrd="1" destOrd="0" presId="urn:microsoft.com/office/officeart/2005/8/layout/process1"/>
    <dgm:cxn modelId="{DB02047E-D8D7-473C-99B3-731BC23168D7}" type="presOf" srcId="{4923FD05-B210-46EA-A47A-AFF138101248}" destId="{F4719A88-790A-4F35-9006-976EEFC1E9E6}" srcOrd="0" destOrd="0" presId="urn:microsoft.com/office/officeart/2005/8/layout/process1"/>
    <dgm:cxn modelId="{ACCEA085-466C-4388-990B-A7F6BC896D86}" type="presOf" srcId="{B70175BC-6910-4108-9534-BB0D970C48D8}" destId="{FAA25334-72E0-4E33-8559-E732D767B87C}" srcOrd="0" destOrd="0" presId="urn:microsoft.com/office/officeart/2005/8/layout/process1"/>
    <dgm:cxn modelId="{475FA586-49A3-4433-A3A4-C5F71A23301C}" srcId="{18C38959-7198-4900-A51F-2F666C37EB17}" destId="{FE56118C-258B-4CBE-859B-D6731D8BE631}" srcOrd="1" destOrd="0" parTransId="{81AD2A25-D55B-4D38-83F9-0FBCB7683BEE}" sibTransId="{104C3180-2FCE-4BBE-8A7B-1F1CF6D14CA1}"/>
    <dgm:cxn modelId="{BAEBD89A-D2DD-41B5-9EA5-C62923CF02DE}" type="presOf" srcId="{104C3180-2FCE-4BBE-8A7B-1F1CF6D14CA1}" destId="{083BF43B-F91C-431B-A7CF-5AA09899CB70}" srcOrd="0" destOrd="0" presId="urn:microsoft.com/office/officeart/2005/8/layout/process1"/>
    <dgm:cxn modelId="{C42CB99D-89BF-49B7-8E91-54A91EA6BDF3}" type="presOf" srcId="{5E7D475F-62B9-4BB4-989A-790C149E094C}" destId="{25467D3E-6001-4A17-B20F-A517082FEF6B}" srcOrd="0" destOrd="0" presId="urn:microsoft.com/office/officeart/2005/8/layout/process1"/>
    <dgm:cxn modelId="{8B3872B4-4DB4-418C-9F5E-46A12A9A0D8A}" type="presOf" srcId="{104C3180-2FCE-4BBE-8A7B-1F1CF6D14CA1}" destId="{2447B386-CC54-43E1-A855-BA48B77B8975}" srcOrd="1" destOrd="0" presId="urn:microsoft.com/office/officeart/2005/8/layout/process1"/>
    <dgm:cxn modelId="{7F9875CB-6DDF-4FB1-A617-3EFF35C0D3CF}" type="presOf" srcId="{FCE7466A-2822-48CB-8948-CE99B2C7D98B}" destId="{A2D27D33-A9A6-480C-880D-FEA181FF1CB5}" srcOrd="0" destOrd="0" presId="urn:microsoft.com/office/officeart/2005/8/layout/process1"/>
    <dgm:cxn modelId="{78EB48F1-1E17-41E3-8BF1-A5A8C16021B8}" type="presOf" srcId="{99F3C29C-4D90-4BD0-8286-D414BF2D01A7}" destId="{EA6996F8-D391-44C5-8F97-B232C7E72F1C}" srcOrd="1" destOrd="0" presId="urn:microsoft.com/office/officeart/2005/8/layout/process1"/>
    <dgm:cxn modelId="{7044C58D-E9EC-4B2D-BF9F-B42F9013B386}" type="presParOf" srcId="{9F583188-13BC-4E02-B85C-D9767E07DFC6}" destId="{25467D3E-6001-4A17-B20F-A517082FEF6B}" srcOrd="0" destOrd="0" presId="urn:microsoft.com/office/officeart/2005/8/layout/process1"/>
    <dgm:cxn modelId="{B2E0C7B6-3BC5-4118-A024-643A1D491500}" type="presParOf" srcId="{9F583188-13BC-4E02-B85C-D9767E07DFC6}" destId="{F4719A88-790A-4F35-9006-976EEFC1E9E6}" srcOrd="1" destOrd="0" presId="urn:microsoft.com/office/officeart/2005/8/layout/process1"/>
    <dgm:cxn modelId="{B3C9F506-F58D-439C-8AB7-C2799B825584}" type="presParOf" srcId="{F4719A88-790A-4F35-9006-976EEFC1E9E6}" destId="{4625AA3A-43E9-4045-9E8D-0C112081F77F}" srcOrd="0" destOrd="0" presId="urn:microsoft.com/office/officeart/2005/8/layout/process1"/>
    <dgm:cxn modelId="{D04F0DF1-868B-478A-B3F2-642AD5C27BDB}" type="presParOf" srcId="{9F583188-13BC-4E02-B85C-D9767E07DFC6}" destId="{D87F1EAE-6C19-4567-B50E-DC69524C1B9D}" srcOrd="2" destOrd="0" presId="urn:microsoft.com/office/officeart/2005/8/layout/process1"/>
    <dgm:cxn modelId="{463D0B64-4828-4F99-98F6-F0632F9904D3}" type="presParOf" srcId="{9F583188-13BC-4E02-B85C-D9767E07DFC6}" destId="{083BF43B-F91C-431B-A7CF-5AA09899CB70}" srcOrd="3" destOrd="0" presId="urn:microsoft.com/office/officeart/2005/8/layout/process1"/>
    <dgm:cxn modelId="{9E2080BD-9C5F-4DED-8B45-9E7DEC29AE9A}" type="presParOf" srcId="{083BF43B-F91C-431B-A7CF-5AA09899CB70}" destId="{2447B386-CC54-43E1-A855-BA48B77B8975}" srcOrd="0" destOrd="0" presId="urn:microsoft.com/office/officeart/2005/8/layout/process1"/>
    <dgm:cxn modelId="{FAC1E39F-0F82-459F-A119-FE1A8969B405}" type="presParOf" srcId="{9F583188-13BC-4E02-B85C-D9767E07DFC6}" destId="{A2D27D33-A9A6-480C-880D-FEA181FF1CB5}" srcOrd="4" destOrd="0" presId="urn:microsoft.com/office/officeart/2005/8/layout/process1"/>
    <dgm:cxn modelId="{CDA6CDC9-3449-417D-9E8D-C411563406F1}" type="presParOf" srcId="{9F583188-13BC-4E02-B85C-D9767E07DFC6}" destId="{4D121AB2-9650-4AF0-A992-28C0A6F883D3}" srcOrd="5" destOrd="0" presId="urn:microsoft.com/office/officeart/2005/8/layout/process1"/>
    <dgm:cxn modelId="{947B398B-F3C7-4F90-9465-61396B5E4C21}" type="presParOf" srcId="{4D121AB2-9650-4AF0-A992-28C0A6F883D3}" destId="{EA6996F8-D391-44C5-8F97-B232C7E72F1C}" srcOrd="0" destOrd="0" presId="urn:microsoft.com/office/officeart/2005/8/layout/process1"/>
    <dgm:cxn modelId="{125CE301-3677-44A1-B6C3-31AE28F60FF5}" type="presParOf" srcId="{9F583188-13BC-4E02-B85C-D9767E07DFC6}" destId="{FAA25334-72E0-4E33-8559-E732D767B87C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81EB03C-FB88-4850-8B42-20A966C8B842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</dgm:pt>
    <dgm:pt modelId="{272EF087-3733-49A5-AD47-08412BBFC36C}">
      <dgm:prSet phldrT="[Text]" custT="1"/>
      <dgm:spPr>
        <a:solidFill>
          <a:schemeClr val="accent1">
            <a:lumMod val="50000"/>
          </a:schemeClr>
        </a:solidFill>
      </dgm:spPr>
      <dgm:t>
        <a:bodyPr/>
        <a:lstStyle/>
        <a:p>
          <a:r>
            <a:rPr lang="en-IN" sz="3200" dirty="0"/>
            <a:t>Segmented image</a:t>
          </a:r>
        </a:p>
      </dgm:t>
    </dgm:pt>
    <dgm:pt modelId="{E961E2C2-1940-40E2-8D90-F6E854D41AF5}" type="parTrans" cxnId="{71F1D3E2-7D94-4261-9992-1CA52EB42219}">
      <dgm:prSet/>
      <dgm:spPr/>
      <dgm:t>
        <a:bodyPr/>
        <a:lstStyle/>
        <a:p>
          <a:endParaRPr lang="en-IN"/>
        </a:p>
      </dgm:t>
    </dgm:pt>
    <dgm:pt modelId="{D7CA2C8A-C3AB-4623-AB84-80818469B4FB}" type="sibTrans" cxnId="{71F1D3E2-7D94-4261-9992-1CA52EB42219}">
      <dgm:prSet/>
      <dgm:spPr/>
      <dgm:t>
        <a:bodyPr/>
        <a:lstStyle/>
        <a:p>
          <a:endParaRPr lang="en-IN"/>
        </a:p>
      </dgm:t>
    </dgm:pt>
    <dgm:pt modelId="{D8C6635A-6A8A-4D3E-8039-EDD092901640}">
      <dgm:prSet phldrT="[Text]" custT="1"/>
      <dgm:spPr>
        <a:solidFill>
          <a:schemeClr val="accent1">
            <a:lumMod val="50000"/>
          </a:schemeClr>
        </a:solidFill>
      </dgm:spPr>
      <dgm:t>
        <a:bodyPr/>
        <a:lstStyle/>
        <a:p>
          <a:r>
            <a:rPr lang="en-IN" sz="3200" dirty="0"/>
            <a:t>Model Training using SVC</a:t>
          </a:r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1" action="ppaction://hlinksldjump"/>
          </dgm14:cNvPr>
        </a:ext>
      </dgm:extLst>
    </dgm:pt>
    <dgm:pt modelId="{349E7B2A-E72A-44D7-A3C6-C4DF11171EA7}" type="parTrans" cxnId="{9D87C88C-9FE9-4234-94B8-FA8694EB6865}">
      <dgm:prSet/>
      <dgm:spPr/>
      <dgm:t>
        <a:bodyPr/>
        <a:lstStyle/>
        <a:p>
          <a:endParaRPr lang="en-IN"/>
        </a:p>
      </dgm:t>
    </dgm:pt>
    <dgm:pt modelId="{523E409B-7E01-416D-A992-738C78959EC3}" type="sibTrans" cxnId="{9D87C88C-9FE9-4234-94B8-FA8694EB6865}">
      <dgm:prSet/>
      <dgm:spPr/>
      <dgm:t>
        <a:bodyPr/>
        <a:lstStyle/>
        <a:p>
          <a:endParaRPr lang="en-IN"/>
        </a:p>
      </dgm:t>
    </dgm:pt>
    <dgm:pt modelId="{4EFFD92A-679E-4A7A-810C-E9063D00D1C2}">
      <dgm:prSet phldrT="[Text]" custT="1"/>
      <dgm:spPr>
        <a:solidFill>
          <a:schemeClr val="accent1">
            <a:lumMod val="50000"/>
          </a:schemeClr>
        </a:solidFill>
      </dgm:spPr>
      <dgm:t>
        <a:bodyPr/>
        <a:lstStyle/>
        <a:p>
          <a:r>
            <a:rPr lang="en-IN" sz="3200" dirty="0"/>
            <a:t>Prediction of Characters</a:t>
          </a:r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2" action="ppaction://hlinksldjump"/>
          </dgm14:cNvPr>
        </a:ext>
      </dgm:extLst>
    </dgm:pt>
    <dgm:pt modelId="{71820155-4460-4DA7-9A94-80CEBF26190A}" type="parTrans" cxnId="{71B643CB-8EDF-49C2-9E5B-D474A3D7F2E1}">
      <dgm:prSet/>
      <dgm:spPr/>
      <dgm:t>
        <a:bodyPr/>
        <a:lstStyle/>
        <a:p>
          <a:endParaRPr lang="en-IN"/>
        </a:p>
      </dgm:t>
    </dgm:pt>
    <dgm:pt modelId="{8C293AC9-89F3-42FD-9152-FFCEE6F9BCFC}" type="sibTrans" cxnId="{71B643CB-8EDF-49C2-9E5B-D474A3D7F2E1}">
      <dgm:prSet/>
      <dgm:spPr/>
      <dgm:t>
        <a:bodyPr/>
        <a:lstStyle/>
        <a:p>
          <a:endParaRPr lang="en-IN"/>
        </a:p>
      </dgm:t>
    </dgm:pt>
    <dgm:pt modelId="{2AEECB65-C255-42E3-AC80-B966CDE46D29}" type="pres">
      <dgm:prSet presAssocID="{981EB03C-FB88-4850-8B42-20A966C8B842}" presName="CompostProcess" presStyleCnt="0">
        <dgm:presLayoutVars>
          <dgm:dir/>
          <dgm:resizeHandles val="exact"/>
        </dgm:presLayoutVars>
      </dgm:prSet>
      <dgm:spPr/>
    </dgm:pt>
    <dgm:pt modelId="{0493516E-B44B-412B-81A1-8EFD8317CD2E}" type="pres">
      <dgm:prSet presAssocID="{981EB03C-FB88-4850-8B42-20A966C8B842}" presName="arrow" presStyleLbl="bgShp" presStyleIdx="0" presStyleCnt="1" custScaleX="117647"/>
      <dgm:spPr>
        <a:solidFill>
          <a:schemeClr val="accent1">
            <a:lumMod val="75000"/>
          </a:schemeClr>
        </a:solidFill>
      </dgm:spPr>
    </dgm:pt>
    <dgm:pt modelId="{921CEDE1-105D-4F43-ABC0-69C8643330D1}" type="pres">
      <dgm:prSet presAssocID="{981EB03C-FB88-4850-8B42-20A966C8B842}" presName="linearProcess" presStyleCnt="0"/>
      <dgm:spPr/>
    </dgm:pt>
    <dgm:pt modelId="{EB7EA9AF-5A49-4F70-9EF3-28355986BC7A}" type="pres">
      <dgm:prSet presAssocID="{272EF087-3733-49A5-AD47-08412BBFC36C}" presName="textNode" presStyleLbl="node1" presStyleIdx="0" presStyleCnt="3">
        <dgm:presLayoutVars>
          <dgm:bulletEnabled val="1"/>
        </dgm:presLayoutVars>
      </dgm:prSet>
      <dgm:spPr/>
    </dgm:pt>
    <dgm:pt modelId="{234560F5-888A-471E-B606-4AC79911E02D}" type="pres">
      <dgm:prSet presAssocID="{D7CA2C8A-C3AB-4623-AB84-80818469B4FB}" presName="sibTrans" presStyleCnt="0"/>
      <dgm:spPr/>
    </dgm:pt>
    <dgm:pt modelId="{B8F2C974-4E56-428E-85CC-9042F71DA42D}" type="pres">
      <dgm:prSet presAssocID="{D8C6635A-6A8A-4D3E-8039-EDD092901640}" presName="textNode" presStyleLbl="node1" presStyleIdx="1" presStyleCnt="3">
        <dgm:presLayoutVars>
          <dgm:bulletEnabled val="1"/>
        </dgm:presLayoutVars>
      </dgm:prSet>
      <dgm:spPr/>
    </dgm:pt>
    <dgm:pt modelId="{1A8B3AD8-3E6E-47CC-9B5B-8753078206A2}" type="pres">
      <dgm:prSet presAssocID="{523E409B-7E01-416D-A992-738C78959EC3}" presName="sibTrans" presStyleCnt="0"/>
      <dgm:spPr/>
    </dgm:pt>
    <dgm:pt modelId="{268B686E-31CF-4BD3-9915-AA121544B5FA}" type="pres">
      <dgm:prSet presAssocID="{4EFFD92A-679E-4A7A-810C-E9063D00D1C2}" presName="textNode" presStyleLbl="node1" presStyleIdx="2" presStyleCnt="3">
        <dgm:presLayoutVars>
          <dgm:bulletEnabled val="1"/>
        </dgm:presLayoutVars>
      </dgm:prSet>
      <dgm:spPr/>
    </dgm:pt>
  </dgm:ptLst>
  <dgm:cxnLst>
    <dgm:cxn modelId="{C6563133-D764-4052-883D-65569ADDC28F}" type="presOf" srcId="{4EFFD92A-679E-4A7A-810C-E9063D00D1C2}" destId="{268B686E-31CF-4BD3-9915-AA121544B5FA}" srcOrd="0" destOrd="0" presId="urn:microsoft.com/office/officeart/2005/8/layout/hProcess9"/>
    <dgm:cxn modelId="{23055C49-22A6-42DB-9A0B-0D0EC6DC0577}" type="presOf" srcId="{981EB03C-FB88-4850-8B42-20A966C8B842}" destId="{2AEECB65-C255-42E3-AC80-B966CDE46D29}" srcOrd="0" destOrd="0" presId="urn:microsoft.com/office/officeart/2005/8/layout/hProcess9"/>
    <dgm:cxn modelId="{9D87C88C-9FE9-4234-94B8-FA8694EB6865}" srcId="{981EB03C-FB88-4850-8B42-20A966C8B842}" destId="{D8C6635A-6A8A-4D3E-8039-EDD092901640}" srcOrd="1" destOrd="0" parTransId="{349E7B2A-E72A-44D7-A3C6-C4DF11171EA7}" sibTransId="{523E409B-7E01-416D-A992-738C78959EC3}"/>
    <dgm:cxn modelId="{3C53BEB4-91F6-4FF0-A773-3A791BF69C42}" type="presOf" srcId="{272EF087-3733-49A5-AD47-08412BBFC36C}" destId="{EB7EA9AF-5A49-4F70-9EF3-28355986BC7A}" srcOrd="0" destOrd="0" presId="urn:microsoft.com/office/officeart/2005/8/layout/hProcess9"/>
    <dgm:cxn modelId="{71B643CB-8EDF-49C2-9E5B-D474A3D7F2E1}" srcId="{981EB03C-FB88-4850-8B42-20A966C8B842}" destId="{4EFFD92A-679E-4A7A-810C-E9063D00D1C2}" srcOrd="2" destOrd="0" parTransId="{71820155-4460-4DA7-9A94-80CEBF26190A}" sibTransId="{8C293AC9-89F3-42FD-9152-FFCEE6F9BCFC}"/>
    <dgm:cxn modelId="{71F1D3E2-7D94-4261-9992-1CA52EB42219}" srcId="{981EB03C-FB88-4850-8B42-20A966C8B842}" destId="{272EF087-3733-49A5-AD47-08412BBFC36C}" srcOrd="0" destOrd="0" parTransId="{E961E2C2-1940-40E2-8D90-F6E854D41AF5}" sibTransId="{D7CA2C8A-C3AB-4623-AB84-80818469B4FB}"/>
    <dgm:cxn modelId="{05293DF1-A4E7-4E6F-A5A6-9C38F3CB54E2}" type="presOf" srcId="{D8C6635A-6A8A-4D3E-8039-EDD092901640}" destId="{B8F2C974-4E56-428E-85CC-9042F71DA42D}" srcOrd="0" destOrd="0" presId="urn:microsoft.com/office/officeart/2005/8/layout/hProcess9"/>
    <dgm:cxn modelId="{7A47858B-42AD-4C7C-97B3-D93FD774599E}" type="presParOf" srcId="{2AEECB65-C255-42E3-AC80-B966CDE46D29}" destId="{0493516E-B44B-412B-81A1-8EFD8317CD2E}" srcOrd="0" destOrd="0" presId="urn:microsoft.com/office/officeart/2005/8/layout/hProcess9"/>
    <dgm:cxn modelId="{1BB9163B-7136-467B-915A-58BF8DCAFD3F}" type="presParOf" srcId="{2AEECB65-C255-42E3-AC80-B966CDE46D29}" destId="{921CEDE1-105D-4F43-ABC0-69C8643330D1}" srcOrd="1" destOrd="0" presId="urn:microsoft.com/office/officeart/2005/8/layout/hProcess9"/>
    <dgm:cxn modelId="{9CDD956A-5EC3-4CAE-AE0D-1A5ECF183638}" type="presParOf" srcId="{921CEDE1-105D-4F43-ABC0-69C8643330D1}" destId="{EB7EA9AF-5A49-4F70-9EF3-28355986BC7A}" srcOrd="0" destOrd="0" presId="urn:microsoft.com/office/officeart/2005/8/layout/hProcess9"/>
    <dgm:cxn modelId="{221ACCFC-AF5A-40F1-969E-31EA09B0DF3B}" type="presParOf" srcId="{921CEDE1-105D-4F43-ABC0-69C8643330D1}" destId="{234560F5-888A-471E-B606-4AC79911E02D}" srcOrd="1" destOrd="0" presId="urn:microsoft.com/office/officeart/2005/8/layout/hProcess9"/>
    <dgm:cxn modelId="{EC3462BD-404F-4E5D-ABB1-4EC6004DAF79}" type="presParOf" srcId="{921CEDE1-105D-4F43-ABC0-69C8643330D1}" destId="{B8F2C974-4E56-428E-85CC-9042F71DA42D}" srcOrd="2" destOrd="0" presId="urn:microsoft.com/office/officeart/2005/8/layout/hProcess9"/>
    <dgm:cxn modelId="{4D78FF60-808F-4151-BFE9-FBD7D2F6AA86}" type="presParOf" srcId="{921CEDE1-105D-4F43-ABC0-69C8643330D1}" destId="{1A8B3AD8-3E6E-47CC-9B5B-8753078206A2}" srcOrd="3" destOrd="0" presId="urn:microsoft.com/office/officeart/2005/8/layout/hProcess9"/>
    <dgm:cxn modelId="{B2F3936E-0954-4A10-8C97-76A93A56627D}" type="presParOf" srcId="{921CEDE1-105D-4F43-ABC0-69C8643330D1}" destId="{268B686E-31CF-4BD3-9915-AA121544B5FA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754E50-43F1-4556-92CA-B99A1138BA1B}">
      <dsp:nvSpPr>
        <dsp:cNvPr id="0" name=""/>
        <dsp:cNvSpPr/>
      </dsp:nvSpPr>
      <dsp:spPr>
        <a:xfrm>
          <a:off x="4812745" y="2599586"/>
          <a:ext cx="3283670" cy="5160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1418"/>
              </a:lnTo>
              <a:lnTo>
                <a:pt x="3283670" y="251418"/>
              </a:lnTo>
              <a:lnTo>
                <a:pt x="3283670" y="51609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7265D95-CF3A-4CDE-976D-D4379A559BD3}">
      <dsp:nvSpPr>
        <dsp:cNvPr id="0" name=""/>
        <dsp:cNvSpPr/>
      </dsp:nvSpPr>
      <dsp:spPr>
        <a:xfrm>
          <a:off x="4767025" y="2599586"/>
          <a:ext cx="91440" cy="51609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51418"/>
              </a:lnTo>
              <a:lnTo>
                <a:pt x="50332" y="251418"/>
              </a:lnTo>
              <a:lnTo>
                <a:pt x="50332" y="51609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67E5C47-13A9-4BBB-AE34-57FBB7F34ADC}">
      <dsp:nvSpPr>
        <dsp:cNvPr id="0" name=""/>
        <dsp:cNvSpPr/>
      </dsp:nvSpPr>
      <dsp:spPr>
        <a:xfrm>
          <a:off x="1440924" y="2599586"/>
          <a:ext cx="3371820" cy="516096"/>
        </a:xfrm>
        <a:custGeom>
          <a:avLst/>
          <a:gdLst/>
          <a:ahLst/>
          <a:cxnLst/>
          <a:rect l="0" t="0" r="0" b="0"/>
          <a:pathLst>
            <a:path>
              <a:moveTo>
                <a:pt x="3371820" y="0"/>
              </a:moveTo>
              <a:lnTo>
                <a:pt x="3371820" y="251418"/>
              </a:lnTo>
              <a:lnTo>
                <a:pt x="0" y="251418"/>
              </a:lnTo>
              <a:lnTo>
                <a:pt x="0" y="51609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5A9BA18-361A-42C6-90C3-BC6A880B3BFE}">
      <dsp:nvSpPr>
        <dsp:cNvPr id="0" name=""/>
        <dsp:cNvSpPr/>
      </dsp:nvSpPr>
      <dsp:spPr>
        <a:xfrm>
          <a:off x="3111748" y="1055871"/>
          <a:ext cx="3401994" cy="1543715"/>
        </a:xfrm>
        <a:prstGeom prst="rect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200" kern="1200" dirty="0"/>
            <a:t>License Plate Recognition</a:t>
          </a:r>
        </a:p>
      </dsp:txBody>
      <dsp:txXfrm>
        <a:off x="3111748" y="1055871"/>
        <a:ext cx="3401994" cy="1543715"/>
      </dsp:txXfrm>
    </dsp:sp>
    <dsp:sp modelId="{1C233219-950F-4314-9E42-032C6AC63BB2}">
      <dsp:nvSpPr>
        <dsp:cNvPr id="0" name=""/>
        <dsp:cNvSpPr/>
      </dsp:nvSpPr>
      <dsp:spPr>
        <a:xfrm>
          <a:off x="2740" y="3115683"/>
          <a:ext cx="2876368" cy="1260371"/>
        </a:xfrm>
        <a:prstGeom prst="rect">
          <a:avLst/>
        </a:prstGeom>
        <a:solidFill>
          <a:schemeClr val="accent1">
            <a:lumMod val="75000"/>
          </a:schemeClr>
        </a:solidFill>
        <a:ln w="6350" cap="flat" cmpd="sng" algn="ctr">
          <a:noFill/>
          <a:prstDash val="solid"/>
          <a:miter lim="800000"/>
        </a:ln>
        <a:effectLst/>
      </dsp:spPr>
      <dsp:style>
        <a:lnRef idx="1">
          <a:schemeClr val="accent6"/>
        </a:lnRef>
        <a:fillRef idx="3">
          <a:schemeClr val="accent6"/>
        </a:fillRef>
        <a:effectRef idx="2">
          <a:schemeClr val="accent6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000" kern="1200" dirty="0"/>
            <a:t>License Plate Detection</a:t>
          </a:r>
        </a:p>
      </dsp:txBody>
      <dsp:txXfrm>
        <a:off x="2740" y="3115683"/>
        <a:ext cx="2876368" cy="1260371"/>
      </dsp:txXfrm>
    </dsp:sp>
    <dsp:sp modelId="{2CBE1811-23B8-426C-9159-F201BD32FCC3}">
      <dsp:nvSpPr>
        <dsp:cNvPr id="0" name=""/>
        <dsp:cNvSpPr/>
      </dsp:nvSpPr>
      <dsp:spPr>
        <a:xfrm>
          <a:off x="3408465" y="3115683"/>
          <a:ext cx="2817786" cy="1260371"/>
        </a:xfrm>
        <a:prstGeom prst="rect">
          <a:avLst/>
        </a:prstGeom>
        <a:solidFill>
          <a:schemeClr val="accent1">
            <a:lumMod val="75000"/>
          </a:schemeClr>
        </a:solidFill>
        <a:ln w="6350" cap="flat" cmpd="sng" algn="ctr">
          <a:noFill/>
          <a:prstDash val="solid"/>
          <a:miter lim="800000"/>
        </a:ln>
        <a:effectLst/>
      </dsp:spPr>
      <dsp:style>
        <a:lnRef idx="1">
          <a:schemeClr val="accent6"/>
        </a:lnRef>
        <a:fillRef idx="3">
          <a:schemeClr val="accent6"/>
        </a:fillRef>
        <a:effectRef idx="2">
          <a:schemeClr val="accent6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000" kern="1200" dirty="0"/>
            <a:t>Character Segmentation</a:t>
          </a:r>
        </a:p>
      </dsp:txBody>
      <dsp:txXfrm>
        <a:off x="3408465" y="3115683"/>
        <a:ext cx="2817786" cy="1260371"/>
      </dsp:txXfrm>
    </dsp:sp>
    <dsp:sp modelId="{0CAC3291-19A5-4EA1-80E2-954B9331BE5B}">
      <dsp:nvSpPr>
        <dsp:cNvPr id="0" name=""/>
        <dsp:cNvSpPr/>
      </dsp:nvSpPr>
      <dsp:spPr>
        <a:xfrm>
          <a:off x="6755608" y="3115683"/>
          <a:ext cx="2681616" cy="1260371"/>
        </a:xfrm>
        <a:prstGeom prst="rect">
          <a:avLst/>
        </a:prstGeom>
        <a:solidFill>
          <a:schemeClr val="accent1">
            <a:lumMod val="75000"/>
          </a:schemeClr>
        </a:solidFill>
        <a:ln w="6350" cap="flat" cmpd="sng" algn="ctr">
          <a:noFill/>
          <a:prstDash val="solid"/>
          <a:miter lim="800000"/>
        </a:ln>
        <a:effectLst/>
      </dsp:spPr>
      <dsp:style>
        <a:lnRef idx="1">
          <a:schemeClr val="accent6"/>
        </a:lnRef>
        <a:fillRef idx="3">
          <a:schemeClr val="accent6"/>
        </a:fillRef>
        <a:effectRef idx="2">
          <a:schemeClr val="accent6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000" kern="1200" dirty="0"/>
            <a:t>Character Recognition</a:t>
          </a:r>
        </a:p>
      </dsp:txBody>
      <dsp:txXfrm>
        <a:off x="6755608" y="3115683"/>
        <a:ext cx="2681616" cy="126037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ED609F8-39D3-42B2-BE08-874AA7C4F892}">
      <dsp:nvSpPr>
        <dsp:cNvPr id="0" name=""/>
        <dsp:cNvSpPr/>
      </dsp:nvSpPr>
      <dsp:spPr>
        <a:xfrm rot="5400000">
          <a:off x="995879" y="1034861"/>
          <a:ext cx="780264" cy="611703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lumMod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0AB4FF2-0F71-435E-9866-B84FD7174B97}">
      <dsp:nvSpPr>
        <dsp:cNvPr id="0" name=""/>
        <dsp:cNvSpPr/>
      </dsp:nvSpPr>
      <dsp:spPr>
        <a:xfrm>
          <a:off x="448985" y="31623"/>
          <a:ext cx="1993849" cy="919411"/>
        </a:xfrm>
        <a:prstGeom prst="roundRect">
          <a:avLst>
            <a:gd name="adj" fmla="val 16670"/>
          </a:avLst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 dirty="0">
              <a:latin typeface="+mn-lt"/>
            </a:rPr>
            <a:t>Reading the image</a:t>
          </a:r>
        </a:p>
      </dsp:txBody>
      <dsp:txXfrm>
        <a:off x="493875" y="76513"/>
        <a:ext cx="1904069" cy="829631"/>
      </dsp:txXfrm>
    </dsp:sp>
    <dsp:sp modelId="{BF03F1AD-3197-4558-A52B-CBCE1AA26156}">
      <dsp:nvSpPr>
        <dsp:cNvPr id="0" name=""/>
        <dsp:cNvSpPr/>
      </dsp:nvSpPr>
      <dsp:spPr>
        <a:xfrm>
          <a:off x="2509064" y="119309"/>
          <a:ext cx="955318" cy="7431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4B0D61D-DD82-4865-9C02-37F07C6C0513}">
      <dsp:nvSpPr>
        <dsp:cNvPr id="0" name=""/>
        <dsp:cNvSpPr/>
      </dsp:nvSpPr>
      <dsp:spPr>
        <a:xfrm rot="5400000">
          <a:off x="2236894" y="2041441"/>
          <a:ext cx="780264" cy="664148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B00194C-BB52-465D-AE54-D926500E70EA}">
      <dsp:nvSpPr>
        <dsp:cNvPr id="0" name=""/>
        <dsp:cNvSpPr/>
      </dsp:nvSpPr>
      <dsp:spPr>
        <a:xfrm>
          <a:off x="1701303" y="1064425"/>
          <a:ext cx="1971243" cy="919411"/>
        </a:xfrm>
        <a:prstGeom prst="roundRect">
          <a:avLst>
            <a:gd name="adj" fmla="val 16670"/>
          </a:avLst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 dirty="0"/>
            <a:t>Converting to Gray-scale</a:t>
          </a:r>
        </a:p>
      </dsp:txBody>
      <dsp:txXfrm>
        <a:off x="1746193" y="1109315"/>
        <a:ext cx="1881463" cy="829631"/>
      </dsp:txXfrm>
    </dsp:sp>
    <dsp:sp modelId="{9DC1AE89-5DA3-4AB6-A98D-E0CE28ADE4DA}">
      <dsp:nvSpPr>
        <dsp:cNvPr id="0" name=""/>
        <dsp:cNvSpPr/>
      </dsp:nvSpPr>
      <dsp:spPr>
        <a:xfrm>
          <a:off x="3699276" y="1164812"/>
          <a:ext cx="955318" cy="7431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1005571-09A0-4304-BCF6-3AD597A79E2E}">
      <dsp:nvSpPr>
        <dsp:cNvPr id="0" name=""/>
        <dsp:cNvSpPr/>
      </dsp:nvSpPr>
      <dsp:spPr>
        <a:xfrm rot="5400000">
          <a:off x="3519594" y="3112342"/>
          <a:ext cx="780264" cy="587950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9C4D82A-BE3B-4967-874A-A3E23754B28A}">
      <dsp:nvSpPr>
        <dsp:cNvPr id="0" name=""/>
        <dsp:cNvSpPr/>
      </dsp:nvSpPr>
      <dsp:spPr>
        <a:xfrm>
          <a:off x="2953621" y="2097227"/>
          <a:ext cx="2032006" cy="919411"/>
        </a:xfrm>
        <a:prstGeom prst="roundRect">
          <a:avLst>
            <a:gd name="adj" fmla="val 16670"/>
          </a:avLst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 dirty="0"/>
            <a:t>OTSU Binarization</a:t>
          </a:r>
        </a:p>
      </dsp:txBody>
      <dsp:txXfrm>
        <a:off x="2998511" y="2142117"/>
        <a:ext cx="1942226" cy="829631"/>
      </dsp:txXfrm>
    </dsp:sp>
    <dsp:sp modelId="{E81F8236-0E58-4AF1-A180-1A73D0858BD2}">
      <dsp:nvSpPr>
        <dsp:cNvPr id="0" name=""/>
        <dsp:cNvSpPr/>
      </dsp:nvSpPr>
      <dsp:spPr>
        <a:xfrm>
          <a:off x="5041902" y="2210314"/>
          <a:ext cx="955318" cy="7431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1341815-830F-4EB2-AEF5-F9E3A0772670}">
      <dsp:nvSpPr>
        <dsp:cNvPr id="0" name=""/>
        <dsp:cNvSpPr/>
      </dsp:nvSpPr>
      <dsp:spPr>
        <a:xfrm rot="5400000">
          <a:off x="4853093" y="4213615"/>
          <a:ext cx="780264" cy="451009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lumMod val="50000"/>
          </a:schemeClr>
        </a:solidFill>
        <a:ln w="381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397894F-03C5-4B48-83CA-21358E3E365E}">
      <dsp:nvSpPr>
        <dsp:cNvPr id="0" name=""/>
        <dsp:cNvSpPr/>
      </dsp:nvSpPr>
      <dsp:spPr>
        <a:xfrm>
          <a:off x="4205939" y="3130030"/>
          <a:ext cx="2194368" cy="919411"/>
        </a:xfrm>
        <a:prstGeom prst="roundRect">
          <a:avLst>
            <a:gd name="adj" fmla="val 16670"/>
          </a:avLst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kern="1200" dirty="0"/>
            <a:t>Connected Component Analysis</a:t>
          </a:r>
        </a:p>
      </dsp:txBody>
      <dsp:txXfrm>
        <a:off x="4250829" y="3174920"/>
        <a:ext cx="2104588" cy="829631"/>
      </dsp:txXfrm>
    </dsp:sp>
    <dsp:sp modelId="{9D14D9E4-5674-4286-8A1D-85B41789D565}">
      <dsp:nvSpPr>
        <dsp:cNvPr id="0" name=""/>
        <dsp:cNvSpPr/>
      </dsp:nvSpPr>
      <dsp:spPr>
        <a:xfrm>
          <a:off x="5959876" y="3217716"/>
          <a:ext cx="955318" cy="7431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2C07D63-C35E-4BC4-B5C1-A34E1720B0F4}">
      <dsp:nvSpPr>
        <dsp:cNvPr id="0" name=""/>
        <dsp:cNvSpPr/>
      </dsp:nvSpPr>
      <dsp:spPr>
        <a:xfrm>
          <a:off x="5524524" y="4149583"/>
          <a:ext cx="2220757" cy="919411"/>
        </a:xfrm>
        <a:prstGeom prst="roundRect">
          <a:avLst>
            <a:gd name="adj" fmla="val 16670"/>
          </a:avLst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 dirty="0"/>
            <a:t>Extracting the License Plate</a:t>
          </a:r>
        </a:p>
      </dsp:txBody>
      <dsp:txXfrm>
        <a:off x="5569414" y="4194473"/>
        <a:ext cx="2130977" cy="82963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467D3E-6001-4A17-B20F-A517082FEF6B}">
      <dsp:nvSpPr>
        <dsp:cNvPr id="0" name=""/>
        <dsp:cNvSpPr/>
      </dsp:nvSpPr>
      <dsp:spPr>
        <a:xfrm>
          <a:off x="4517" y="2116819"/>
          <a:ext cx="1975045" cy="1185027"/>
        </a:xfrm>
        <a:prstGeom prst="roundRect">
          <a:avLst>
            <a:gd name="adj" fmla="val 10000"/>
          </a:avLst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kern="1200" dirty="0"/>
            <a:t>License Plate Image</a:t>
          </a:r>
        </a:p>
      </dsp:txBody>
      <dsp:txXfrm>
        <a:off x="39225" y="2151527"/>
        <a:ext cx="1905629" cy="1115611"/>
      </dsp:txXfrm>
    </dsp:sp>
    <dsp:sp modelId="{F4719A88-790A-4F35-9006-976EEFC1E9E6}">
      <dsp:nvSpPr>
        <dsp:cNvPr id="0" name=""/>
        <dsp:cNvSpPr/>
      </dsp:nvSpPr>
      <dsp:spPr>
        <a:xfrm>
          <a:off x="2177066" y="2464427"/>
          <a:ext cx="418709" cy="48981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solidFill>
            <a:schemeClr val="tx1"/>
          </a:solidFill>
          <a:prstDash val="solid"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700" kern="1200"/>
        </a:p>
      </dsp:txBody>
      <dsp:txXfrm>
        <a:off x="2177066" y="2562389"/>
        <a:ext cx="293096" cy="293887"/>
      </dsp:txXfrm>
    </dsp:sp>
    <dsp:sp modelId="{D87F1EAE-6C19-4567-B50E-DC69524C1B9D}">
      <dsp:nvSpPr>
        <dsp:cNvPr id="0" name=""/>
        <dsp:cNvSpPr/>
      </dsp:nvSpPr>
      <dsp:spPr>
        <a:xfrm>
          <a:off x="2769580" y="2116819"/>
          <a:ext cx="1975045" cy="1185027"/>
        </a:xfrm>
        <a:prstGeom prst="roundRect">
          <a:avLst>
            <a:gd name="adj" fmla="val 10000"/>
          </a:avLst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kern="1200" dirty="0"/>
            <a:t>Inverting the image</a:t>
          </a:r>
        </a:p>
      </dsp:txBody>
      <dsp:txXfrm>
        <a:off x="2804288" y="2151527"/>
        <a:ext cx="1905629" cy="1115611"/>
      </dsp:txXfrm>
    </dsp:sp>
    <dsp:sp modelId="{083BF43B-F91C-431B-A7CF-5AA09899CB70}">
      <dsp:nvSpPr>
        <dsp:cNvPr id="0" name=""/>
        <dsp:cNvSpPr/>
      </dsp:nvSpPr>
      <dsp:spPr>
        <a:xfrm>
          <a:off x="4942129" y="2464427"/>
          <a:ext cx="418709" cy="48981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solidFill>
            <a:schemeClr val="tx1"/>
          </a:solidFill>
          <a:prstDash val="solid"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700" kern="1200"/>
        </a:p>
      </dsp:txBody>
      <dsp:txXfrm>
        <a:off x="4942129" y="2562389"/>
        <a:ext cx="293096" cy="293887"/>
      </dsp:txXfrm>
    </dsp:sp>
    <dsp:sp modelId="{A2D27D33-A9A6-480C-880D-FEA181FF1CB5}">
      <dsp:nvSpPr>
        <dsp:cNvPr id="0" name=""/>
        <dsp:cNvSpPr/>
      </dsp:nvSpPr>
      <dsp:spPr>
        <a:xfrm>
          <a:off x="5534643" y="2116819"/>
          <a:ext cx="1975045" cy="1185027"/>
        </a:xfrm>
        <a:prstGeom prst="roundRect">
          <a:avLst>
            <a:gd name="adj" fmla="val 10000"/>
          </a:avLst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kern="1200" dirty="0"/>
            <a:t>Connected Component Analysis</a:t>
          </a:r>
        </a:p>
      </dsp:txBody>
      <dsp:txXfrm>
        <a:off x="5569351" y="2151527"/>
        <a:ext cx="1905629" cy="1115611"/>
      </dsp:txXfrm>
    </dsp:sp>
    <dsp:sp modelId="{4D121AB2-9650-4AF0-A992-28C0A6F883D3}">
      <dsp:nvSpPr>
        <dsp:cNvPr id="0" name=""/>
        <dsp:cNvSpPr/>
      </dsp:nvSpPr>
      <dsp:spPr>
        <a:xfrm>
          <a:off x="7707193" y="2464427"/>
          <a:ext cx="418709" cy="48981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3175">
          <a:solidFill>
            <a:schemeClr val="tx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700" kern="1200"/>
        </a:p>
      </dsp:txBody>
      <dsp:txXfrm>
        <a:off x="7707193" y="2562389"/>
        <a:ext cx="293096" cy="293887"/>
      </dsp:txXfrm>
    </dsp:sp>
    <dsp:sp modelId="{FAA25334-72E0-4E33-8559-E732D767B87C}">
      <dsp:nvSpPr>
        <dsp:cNvPr id="0" name=""/>
        <dsp:cNvSpPr/>
      </dsp:nvSpPr>
      <dsp:spPr>
        <a:xfrm>
          <a:off x="8299706" y="2116819"/>
          <a:ext cx="1975045" cy="1185027"/>
        </a:xfrm>
        <a:prstGeom prst="roundRect">
          <a:avLst>
            <a:gd name="adj" fmla="val 10000"/>
          </a:avLst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kern="1200" dirty="0"/>
            <a:t>Segmented Characters</a:t>
          </a:r>
        </a:p>
      </dsp:txBody>
      <dsp:txXfrm>
        <a:off x="8334414" y="2151527"/>
        <a:ext cx="1905629" cy="111561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493516E-B44B-412B-81A1-8EFD8317CD2E}">
      <dsp:nvSpPr>
        <dsp:cNvPr id="0" name=""/>
        <dsp:cNvSpPr/>
      </dsp:nvSpPr>
      <dsp:spPr>
        <a:xfrm>
          <a:off x="2" y="0"/>
          <a:ext cx="9099821" cy="5418667"/>
        </a:xfrm>
        <a:prstGeom prst="rightArrow">
          <a:avLst/>
        </a:prstGeom>
        <a:solidFill>
          <a:schemeClr val="accent1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B7EA9AF-5A49-4F70-9EF3-28355986BC7A}">
      <dsp:nvSpPr>
        <dsp:cNvPr id="0" name=""/>
        <dsp:cNvSpPr/>
      </dsp:nvSpPr>
      <dsp:spPr>
        <a:xfrm>
          <a:off x="0" y="1625600"/>
          <a:ext cx="2729947" cy="2167466"/>
        </a:xfrm>
        <a:prstGeom prst="roundRect">
          <a:avLst/>
        </a:prstGeom>
        <a:solidFill>
          <a:schemeClr val="accent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200" kern="1200" dirty="0"/>
            <a:t>Segmented image</a:t>
          </a:r>
        </a:p>
      </dsp:txBody>
      <dsp:txXfrm>
        <a:off x="105807" y="1731407"/>
        <a:ext cx="2518333" cy="1955852"/>
      </dsp:txXfrm>
    </dsp:sp>
    <dsp:sp modelId="{B8F2C974-4E56-428E-85CC-9042F71DA42D}">
      <dsp:nvSpPr>
        <dsp:cNvPr id="0" name=""/>
        <dsp:cNvSpPr/>
      </dsp:nvSpPr>
      <dsp:spPr>
        <a:xfrm>
          <a:off x="3184939" y="1625600"/>
          <a:ext cx="2729947" cy="2167466"/>
        </a:xfrm>
        <a:prstGeom prst="roundRect">
          <a:avLst/>
        </a:prstGeom>
        <a:solidFill>
          <a:schemeClr val="accent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200" kern="1200" dirty="0"/>
            <a:t>Model Training using SVC</a:t>
          </a:r>
        </a:p>
      </dsp:txBody>
      <dsp:txXfrm>
        <a:off x="3290746" y="1731407"/>
        <a:ext cx="2518333" cy="1955852"/>
      </dsp:txXfrm>
    </dsp:sp>
    <dsp:sp modelId="{268B686E-31CF-4BD3-9915-AA121544B5FA}">
      <dsp:nvSpPr>
        <dsp:cNvPr id="0" name=""/>
        <dsp:cNvSpPr/>
      </dsp:nvSpPr>
      <dsp:spPr>
        <a:xfrm>
          <a:off x="6369878" y="1625600"/>
          <a:ext cx="2729947" cy="2167466"/>
        </a:xfrm>
        <a:prstGeom prst="roundRect">
          <a:avLst/>
        </a:prstGeom>
        <a:solidFill>
          <a:schemeClr val="accent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200" kern="1200" dirty="0"/>
            <a:t>Prediction of Characters</a:t>
          </a:r>
        </a:p>
      </dsp:txBody>
      <dsp:txXfrm>
        <a:off x="6475685" y="1731407"/>
        <a:ext cx="2518333" cy="195585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3D5444-F62C-42C3-A75A-D9DBA807730F}" type="datetimeFigureOut">
              <a:rPr lang="en-US" smtClean="0"/>
              <a:t>9/13/2018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A4F617-7A30-41D4-AB86-5D833C98E1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62481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CAA1FA-7B6A-47D2-8D61-F225D71B51FF}" type="datetimeFigureOut">
              <a:rPr lang="en-US" smtClean="0"/>
              <a:t>9/13/2018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9A179D-2D27-49E2-B022-8EDDA2EFE6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6034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i="1" dirty="0">
                <a:latin typeface="Arial" pitchFamily="34" charset="0"/>
                <a:cs typeface="Arial" pitchFamily="34" charset="0"/>
              </a:rPr>
              <a:t>To change the  image on this slide, select the picture and delete it. Then click the Pictures icon in the placeholder to insert your own image.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9A179D-2D27-49E2-B022-8EDDA2EFE68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4225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/>
          <p:cNvSpPr>
            <a:spLocks noChangeArrowheads="1"/>
          </p:cNvSpPr>
          <p:nvPr/>
        </p:nvSpPr>
        <p:spPr bwMode="white">
          <a:xfrm>
            <a:off x="8429022" y="0"/>
            <a:ext cx="3762978" cy="6858000"/>
          </a:xfrm>
          <a:custGeom>
            <a:avLst/>
            <a:gdLst>
              <a:gd name="connsiteX0" fmla="*/ 0 w 3762978"/>
              <a:gd name="connsiteY0" fmla="*/ 0 h 6858000"/>
              <a:gd name="connsiteX1" fmla="*/ 3762978 w 3762978"/>
              <a:gd name="connsiteY1" fmla="*/ 0 h 6858000"/>
              <a:gd name="connsiteX2" fmla="*/ 3762978 w 3762978"/>
              <a:gd name="connsiteY2" fmla="*/ 6858000 h 6858000"/>
              <a:gd name="connsiteX3" fmla="*/ 338667 w 3762978"/>
              <a:gd name="connsiteY3" fmla="*/ 6858000 h 6858000"/>
              <a:gd name="connsiteX4" fmla="*/ 1189567 w 3762978"/>
              <a:gd name="connsiteY4" fmla="*/ 43370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62978" h="6858000">
                <a:moveTo>
                  <a:pt x="0" y="0"/>
                </a:moveTo>
                <a:lnTo>
                  <a:pt x="3762978" y="0"/>
                </a:lnTo>
                <a:lnTo>
                  <a:pt x="3762978" y="6858000"/>
                </a:lnTo>
                <a:lnTo>
                  <a:pt x="338667" y="6858000"/>
                </a:lnTo>
                <a:lnTo>
                  <a:pt x="1189567" y="433705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sz="1800"/>
          </a:p>
        </p:txBody>
      </p:sp>
      <p:sp>
        <p:nvSpPr>
          <p:cNvPr id="7" name="Freeform 6"/>
          <p:cNvSpPr>
            <a:spLocks/>
          </p:cNvSpPr>
          <p:nvPr/>
        </p:nvSpPr>
        <p:spPr bwMode="auto">
          <a:xfrm>
            <a:off x="8145385" y="0"/>
            <a:ext cx="1672169" cy="6858000"/>
          </a:xfrm>
          <a:custGeom>
            <a:avLst/>
            <a:gdLst/>
            <a:ahLst/>
            <a:cxnLst/>
            <a:rect l="l" t="t" r="r" b="b"/>
            <a:pathLst>
              <a:path w="1254127" h="6858000">
                <a:moveTo>
                  <a:pt x="0" y="0"/>
                </a:moveTo>
                <a:lnTo>
                  <a:pt x="365127" y="0"/>
                </a:lnTo>
                <a:lnTo>
                  <a:pt x="1254127" y="4337050"/>
                </a:lnTo>
                <a:lnTo>
                  <a:pt x="619127" y="6858000"/>
                </a:lnTo>
                <a:lnTo>
                  <a:pt x="257175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1800"/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7950653" y="0"/>
            <a:ext cx="1528232" cy="6858000"/>
          </a:xfrm>
          <a:custGeom>
            <a:avLst/>
            <a:gdLst/>
            <a:ahLst/>
            <a:cxnLst/>
            <a:rect l="l" t="t" r="r" b="b"/>
            <a:pathLst>
              <a:path w="1146174" h="6858000">
                <a:moveTo>
                  <a:pt x="0" y="0"/>
                </a:moveTo>
                <a:lnTo>
                  <a:pt x="253999" y="0"/>
                </a:lnTo>
                <a:lnTo>
                  <a:pt x="1146174" y="4337050"/>
                </a:lnTo>
                <a:lnTo>
                  <a:pt x="511174" y="6858000"/>
                </a:lnTo>
                <a:lnTo>
                  <a:pt x="254000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innerShdw blurRad="177800" dist="50800" dir="108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5400" y="1873584"/>
            <a:ext cx="6400800" cy="2560320"/>
          </a:xfrm>
        </p:spPr>
        <p:txBody>
          <a:bodyPr anchor="b">
            <a:normAutofit/>
          </a:bodyPr>
          <a:lstStyle>
            <a:lvl1pPr algn="l"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5400" y="4572000"/>
            <a:ext cx="6400800" cy="1600200"/>
          </a:xfrm>
        </p:spPr>
        <p:txBody>
          <a:bodyPr/>
          <a:lstStyle>
            <a:lvl1pPr marL="0" indent="0" algn="l">
              <a:spcBef>
                <a:spcPts val="1200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512585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255134"/>
            <a:ext cx="9601200" cy="10368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4724400" y="1828801"/>
            <a:ext cx="6172200" cy="4343400"/>
          </a:xfrm>
        </p:spPr>
        <p:txBody>
          <a:bodyPr tIns="27432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0" y="1828800"/>
            <a:ext cx="3017520" cy="4343400"/>
          </a:xfrm>
        </p:spPr>
        <p:txBody>
          <a:bodyPr anchor="ctr">
            <a:normAutofit/>
          </a:bodyPr>
          <a:lstStyle>
            <a:lvl1pPr marL="0" indent="0">
              <a:spcBef>
                <a:spcPts val="1200"/>
              </a:spcBef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A3335-6331-4872-A8B7-ECD55539F4D0}" type="datetimeFigureOut">
              <a:rPr lang="en-US" smtClean="0"/>
              <a:t>9/13/2018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8E3F6-DE14-48B2-B2BC-6FABA9630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59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Two Picture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invGray">
          <a:xfrm>
            <a:off x="1295400" y="5257800"/>
            <a:ext cx="457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 bwMode="invGray">
          <a:xfrm>
            <a:off x="6324599" y="5257800"/>
            <a:ext cx="457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295400" y="5257800"/>
            <a:ext cx="4572000" cy="5486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" name="Rectangle 11"/>
          <p:cNvSpPr/>
          <p:nvPr/>
        </p:nvSpPr>
        <p:spPr>
          <a:xfrm>
            <a:off x="6324599" y="5257800"/>
            <a:ext cx="4572000" cy="5486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255134"/>
            <a:ext cx="9601200" cy="10368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1298448" y="1828801"/>
            <a:ext cx="4572000" cy="3428999"/>
          </a:xfrm>
        </p:spPr>
        <p:txBody>
          <a:bodyPr tIns="27432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invGray">
          <a:xfrm>
            <a:off x="1371273" y="5333098"/>
            <a:ext cx="4420252" cy="839102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3"/>
          </p:nvPr>
        </p:nvSpPr>
        <p:spPr>
          <a:xfrm>
            <a:off x="6324600" y="1828801"/>
            <a:ext cx="4572000" cy="3428999"/>
          </a:xfrm>
        </p:spPr>
        <p:txBody>
          <a:bodyPr tIns="27432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14"/>
          </p:nvPr>
        </p:nvSpPr>
        <p:spPr bwMode="invGray">
          <a:xfrm>
            <a:off x="6412954" y="5333098"/>
            <a:ext cx="4420252" cy="839102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A3335-6331-4872-A8B7-ECD55539F4D0}" type="datetimeFigureOut">
              <a:rPr lang="en-US" smtClean="0"/>
              <a:t>9/13/2018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8E3F6-DE14-48B2-B2BC-6FABA9630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010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A3335-6331-4872-A8B7-ECD55539F4D0}" type="datetimeFigureOut">
              <a:rPr lang="en-US" smtClean="0"/>
              <a:t>9/13/2018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8E3F6-DE14-48B2-B2BC-6FABA9630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945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white">
          <a:xfrm rot="5400000">
            <a:off x="7562850" y="2228850"/>
            <a:ext cx="6858000" cy="24003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 rot="5400000">
            <a:off x="6331230" y="3387909"/>
            <a:ext cx="6858000" cy="8218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 rot="5400000">
            <a:off x="6251613" y="3387909"/>
            <a:ext cx="6858000" cy="8218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871318" y="685800"/>
            <a:ext cx="1033272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400" y="685800"/>
            <a:ext cx="7976754" cy="54864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A3335-6331-4872-A8B7-ECD55539F4D0}" type="datetimeFigureOut">
              <a:rPr lang="en-US" smtClean="0"/>
              <a:t>9/13/2018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7F8E3F6-DE14-48B2-B2BC-6FABA9630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4110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A3335-6331-4872-A8B7-ECD55539F4D0}" type="datetimeFigureOut">
              <a:rPr lang="en-US" smtClean="0"/>
              <a:t>9/13/2018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8E3F6-DE14-48B2-B2BC-6FABA9630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182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5"/>
          <p:cNvSpPr>
            <a:spLocks noChangeArrowheads="1"/>
          </p:cNvSpPr>
          <p:nvPr/>
        </p:nvSpPr>
        <p:spPr bwMode="white">
          <a:xfrm>
            <a:off x="6540503" y="0"/>
            <a:ext cx="5651496" cy="6858000"/>
          </a:xfrm>
          <a:custGeom>
            <a:avLst/>
            <a:gdLst/>
            <a:ahLst/>
            <a:cxnLst/>
            <a:rect l="l" t="t" r="r" b="b"/>
            <a:pathLst>
              <a:path w="4238622" h="6858000">
                <a:moveTo>
                  <a:pt x="0" y="0"/>
                </a:moveTo>
                <a:lnTo>
                  <a:pt x="4086222" y="0"/>
                </a:lnTo>
                <a:lnTo>
                  <a:pt x="4237035" y="0"/>
                </a:lnTo>
                <a:lnTo>
                  <a:pt x="4238622" y="0"/>
                </a:lnTo>
                <a:lnTo>
                  <a:pt x="4238622" y="6858000"/>
                </a:lnTo>
                <a:lnTo>
                  <a:pt x="4237035" y="6858000"/>
                </a:lnTo>
                <a:lnTo>
                  <a:pt x="4086222" y="6858000"/>
                </a:lnTo>
                <a:lnTo>
                  <a:pt x="254000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800"/>
          </a:p>
        </p:txBody>
      </p:sp>
      <p:sp>
        <p:nvSpPr>
          <p:cNvPr id="11" name="Freeform 6"/>
          <p:cNvSpPr>
            <a:spLocks/>
          </p:cNvSpPr>
          <p:nvPr/>
        </p:nvSpPr>
        <p:spPr bwMode="auto">
          <a:xfrm>
            <a:off x="6256868" y="0"/>
            <a:ext cx="1672169" cy="6858000"/>
          </a:xfrm>
          <a:custGeom>
            <a:avLst/>
            <a:gdLst/>
            <a:ahLst/>
            <a:cxnLst/>
            <a:rect l="l" t="t" r="r" b="b"/>
            <a:pathLst>
              <a:path w="1254127" h="6858000">
                <a:moveTo>
                  <a:pt x="0" y="0"/>
                </a:moveTo>
                <a:lnTo>
                  <a:pt x="365127" y="0"/>
                </a:lnTo>
                <a:lnTo>
                  <a:pt x="1254127" y="4337050"/>
                </a:lnTo>
                <a:lnTo>
                  <a:pt x="619127" y="6858000"/>
                </a:lnTo>
                <a:lnTo>
                  <a:pt x="257175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1800"/>
          </a:p>
        </p:txBody>
      </p:sp>
      <p:sp>
        <p:nvSpPr>
          <p:cNvPr id="12" name="Freeform 7"/>
          <p:cNvSpPr>
            <a:spLocks/>
          </p:cNvSpPr>
          <p:nvPr/>
        </p:nvSpPr>
        <p:spPr bwMode="auto">
          <a:xfrm>
            <a:off x="6062136" y="0"/>
            <a:ext cx="1528232" cy="6858000"/>
          </a:xfrm>
          <a:custGeom>
            <a:avLst/>
            <a:gdLst/>
            <a:ahLst/>
            <a:cxnLst/>
            <a:rect l="l" t="t" r="r" b="b"/>
            <a:pathLst>
              <a:path w="1146174" h="6858000">
                <a:moveTo>
                  <a:pt x="0" y="0"/>
                </a:moveTo>
                <a:lnTo>
                  <a:pt x="253999" y="0"/>
                </a:lnTo>
                <a:lnTo>
                  <a:pt x="1146174" y="4337050"/>
                </a:lnTo>
                <a:lnTo>
                  <a:pt x="511174" y="6858000"/>
                </a:lnTo>
                <a:lnTo>
                  <a:pt x="254000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innerShdw blurRad="177800" dist="50800" dir="108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5401" y="1873584"/>
            <a:ext cx="5120640" cy="2560320"/>
          </a:xfrm>
        </p:spPr>
        <p:txBody>
          <a:bodyPr anchor="b">
            <a:normAutofit/>
          </a:bodyPr>
          <a:lstStyle>
            <a:lvl1pPr algn="l"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4" descr="An empty placeholder to add an image. Click on the placeholder and select the image that you wish to add"/>
          <p:cNvSpPr>
            <a:spLocks noGrp="1"/>
          </p:cNvSpPr>
          <p:nvPr>
            <p:ph type="pic" sz="quarter" idx="10"/>
          </p:nvPr>
        </p:nvSpPr>
        <p:spPr>
          <a:xfrm>
            <a:off x="6743703" y="0"/>
            <a:ext cx="5448297" cy="6858000"/>
          </a:xfrm>
          <a:custGeom>
            <a:avLst/>
            <a:gdLst>
              <a:gd name="connsiteX0" fmla="*/ 0 w 5448297"/>
              <a:gd name="connsiteY0" fmla="*/ 0 h 6858000"/>
              <a:gd name="connsiteX1" fmla="*/ 5448297 w 5448297"/>
              <a:gd name="connsiteY1" fmla="*/ 0 h 6858000"/>
              <a:gd name="connsiteX2" fmla="*/ 5448297 w 5448297"/>
              <a:gd name="connsiteY2" fmla="*/ 6858000 h 6858000"/>
              <a:gd name="connsiteX3" fmla="*/ 338667 w 5448297"/>
              <a:gd name="connsiteY3" fmla="*/ 6858000 h 6858000"/>
              <a:gd name="connsiteX4" fmla="*/ 1185333 w 5448297"/>
              <a:gd name="connsiteY4" fmla="*/ 43370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48297" h="6858000">
                <a:moveTo>
                  <a:pt x="0" y="0"/>
                </a:moveTo>
                <a:lnTo>
                  <a:pt x="5448297" y="0"/>
                </a:lnTo>
                <a:lnTo>
                  <a:pt x="5448297" y="6858000"/>
                </a:lnTo>
                <a:lnTo>
                  <a:pt x="338667" y="6858000"/>
                </a:lnTo>
                <a:lnTo>
                  <a:pt x="1185333" y="4337050"/>
                </a:lnTo>
                <a:close/>
              </a:path>
            </a:pathLst>
          </a:custGeom>
          <a:noFill/>
          <a:ln>
            <a:noFill/>
          </a:ln>
        </p:spPr>
        <p:txBody>
          <a:bodyPr wrap="square" tIns="365760">
            <a:no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5401" y="4572000"/>
            <a:ext cx="5120640" cy="1600200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402813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>
            <a:spLocks noChangeArrowheads="1"/>
          </p:cNvSpPr>
          <p:nvPr/>
        </p:nvSpPr>
        <p:spPr bwMode="white">
          <a:xfrm>
            <a:off x="9622368" y="0"/>
            <a:ext cx="2569632" cy="6858000"/>
          </a:xfrm>
          <a:custGeom>
            <a:avLst/>
            <a:gdLst/>
            <a:ahLst/>
            <a:cxnLst/>
            <a:rect l="l" t="t" r="r" b="b"/>
            <a:pathLst>
              <a:path w="1927224" h="6858000">
                <a:moveTo>
                  <a:pt x="0" y="0"/>
                </a:moveTo>
                <a:lnTo>
                  <a:pt x="1927224" y="0"/>
                </a:lnTo>
                <a:lnTo>
                  <a:pt x="1927224" y="6858000"/>
                </a:lnTo>
                <a:lnTo>
                  <a:pt x="254000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800"/>
          </a:p>
        </p:txBody>
      </p:sp>
      <p:sp>
        <p:nvSpPr>
          <p:cNvPr id="8" name="Freeform 6"/>
          <p:cNvSpPr>
            <a:spLocks/>
          </p:cNvSpPr>
          <p:nvPr/>
        </p:nvSpPr>
        <p:spPr bwMode="auto">
          <a:xfrm>
            <a:off x="9237132" y="0"/>
            <a:ext cx="1672169" cy="6858000"/>
          </a:xfrm>
          <a:custGeom>
            <a:avLst/>
            <a:gdLst/>
            <a:ahLst/>
            <a:cxnLst/>
            <a:rect l="l" t="t" r="r" b="b"/>
            <a:pathLst>
              <a:path w="1254127" h="6858000">
                <a:moveTo>
                  <a:pt x="0" y="0"/>
                </a:moveTo>
                <a:lnTo>
                  <a:pt x="365127" y="0"/>
                </a:lnTo>
                <a:lnTo>
                  <a:pt x="1254127" y="4337050"/>
                </a:lnTo>
                <a:lnTo>
                  <a:pt x="619127" y="6858000"/>
                </a:lnTo>
                <a:lnTo>
                  <a:pt x="257175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101600" dist="50800" algn="l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1800"/>
          </a:p>
        </p:txBody>
      </p:sp>
      <p:sp>
        <p:nvSpPr>
          <p:cNvPr id="9" name="Freeform 7"/>
          <p:cNvSpPr>
            <a:spLocks/>
          </p:cNvSpPr>
          <p:nvPr/>
        </p:nvSpPr>
        <p:spPr bwMode="auto">
          <a:xfrm>
            <a:off x="9173633" y="0"/>
            <a:ext cx="1460499" cy="6858000"/>
          </a:xfrm>
          <a:custGeom>
            <a:avLst/>
            <a:gdLst/>
            <a:ahLst/>
            <a:cxnLst/>
            <a:rect l="l" t="t" r="r" b="b"/>
            <a:pathLst>
              <a:path w="1095374" h="6858000">
                <a:moveTo>
                  <a:pt x="0" y="0"/>
                </a:moveTo>
                <a:lnTo>
                  <a:pt x="203199" y="0"/>
                </a:lnTo>
                <a:lnTo>
                  <a:pt x="1095374" y="4337050"/>
                </a:lnTo>
                <a:lnTo>
                  <a:pt x="460374" y="6858000"/>
                </a:lnTo>
                <a:lnTo>
                  <a:pt x="257175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101600" dist="50800" algn="l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1800"/>
          </a:p>
        </p:txBody>
      </p:sp>
      <p:sp>
        <p:nvSpPr>
          <p:cNvPr id="10" name="Freeform 7"/>
          <p:cNvSpPr>
            <a:spLocks/>
          </p:cNvSpPr>
          <p:nvPr/>
        </p:nvSpPr>
        <p:spPr bwMode="auto">
          <a:xfrm>
            <a:off x="9173633" y="0"/>
            <a:ext cx="1460499" cy="6858000"/>
          </a:xfrm>
          <a:custGeom>
            <a:avLst/>
            <a:gdLst/>
            <a:ahLst/>
            <a:cxnLst/>
            <a:rect l="l" t="t" r="r" b="b"/>
            <a:pathLst>
              <a:path w="1095374" h="6858000">
                <a:moveTo>
                  <a:pt x="0" y="0"/>
                </a:moveTo>
                <a:lnTo>
                  <a:pt x="203199" y="0"/>
                </a:lnTo>
                <a:lnTo>
                  <a:pt x="1095374" y="4337050"/>
                </a:lnTo>
                <a:lnTo>
                  <a:pt x="460374" y="6858000"/>
                </a:lnTo>
                <a:lnTo>
                  <a:pt x="257175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8" y="2914650"/>
            <a:ext cx="8046720" cy="1557338"/>
          </a:xfrm>
        </p:spPr>
        <p:txBody>
          <a:bodyPr anchor="b">
            <a:normAutofit/>
          </a:bodyPr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398" y="4589463"/>
            <a:ext cx="8046718" cy="1011237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19642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4600" y="1828799"/>
            <a:ext cx="4572000" cy="43434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A3335-6331-4872-A8B7-ECD55539F4D0}" type="datetimeFigureOut">
              <a:rPr lang="en-US" smtClean="0"/>
              <a:t>9/13/2018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8E3F6-DE14-48B2-B2BC-6FABA9630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206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255134"/>
            <a:ext cx="9601200" cy="10368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28800"/>
            <a:ext cx="4572000" cy="850392"/>
          </a:xfrm>
        </p:spPr>
        <p:txBody>
          <a:bodyPr anchor="ctr">
            <a:normAutofit/>
          </a:bodyPr>
          <a:lstStyle>
            <a:lvl1pPr marL="0" indent="0">
              <a:buNone/>
              <a:defRPr sz="2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2705100"/>
            <a:ext cx="4572000" cy="34671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24600" y="1828800"/>
            <a:ext cx="4572000" cy="847725"/>
          </a:xfrm>
        </p:spPr>
        <p:txBody>
          <a:bodyPr anchor="ctr">
            <a:normAutofit/>
          </a:bodyPr>
          <a:lstStyle>
            <a:lvl1pPr marL="0" indent="0">
              <a:buNone/>
              <a:defRPr sz="2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24600" y="2705100"/>
            <a:ext cx="4572000" cy="34671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A3335-6331-4872-A8B7-ECD55539F4D0}" type="datetimeFigureOut">
              <a:rPr lang="en-US" smtClean="0"/>
              <a:t>9/13/2018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8E3F6-DE14-48B2-B2BC-6FABA9630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360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A3335-6331-4872-A8B7-ECD55539F4D0}" type="datetimeFigureOut">
              <a:rPr lang="en-US" smtClean="0"/>
              <a:t>9/13/2018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8E3F6-DE14-48B2-B2BC-6FABA9630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337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A3335-6331-4872-A8B7-ECD55539F4D0}" type="datetimeFigureOut">
              <a:rPr lang="en-US" smtClean="0"/>
              <a:t>9/13/2018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8E3F6-DE14-48B2-B2BC-6FABA9630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636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28209" y="1828800"/>
            <a:ext cx="6126480" cy="43434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0" y="1828800"/>
            <a:ext cx="3017520" cy="4343400"/>
          </a:xfrm>
        </p:spPr>
        <p:txBody>
          <a:bodyPr anchor="ctr">
            <a:normAutofit/>
          </a:bodyPr>
          <a:lstStyle>
            <a:lvl1pPr marL="0" indent="0">
              <a:spcBef>
                <a:spcPts val="1200"/>
              </a:spcBef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A3335-6331-4872-A8B7-ECD55539F4D0}" type="datetimeFigureOut">
              <a:rPr lang="en-US" smtClean="0"/>
              <a:t>9/13/2018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8E3F6-DE14-48B2-B2BC-6FABA9630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63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white">
          <a:xfrm>
            <a:off x="0" y="0"/>
            <a:ext cx="12192000" cy="1371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1371600"/>
            <a:ext cx="12192000" cy="8218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0" y="1443006"/>
            <a:ext cx="12192000" cy="8218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0" y="255134"/>
            <a:ext cx="9601200" cy="10368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28800"/>
            <a:ext cx="9601200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399" y="6374999"/>
            <a:ext cx="624320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791449" y="6374999"/>
            <a:ext cx="1480705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A79A3335-6331-4872-A8B7-ECD55539F4D0}" type="datetimeFigureOut">
              <a:rPr lang="en-US" smtClean="0"/>
              <a:pPr/>
              <a:t>9/13/2018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525000" y="6374999"/>
            <a:ext cx="13716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A7F8E3F6-DE14-48B2-B2BC-6FABA9630FB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737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61" r:id="rId11"/>
    <p:sldLayoutId id="2147483658" r:id="rId12"/>
    <p:sldLayoutId id="2147483659" r:id="rId1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91440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32588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55448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78308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4028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7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" Target="slide2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26.xml"/><Relationship Id="rId2" Type="http://schemas.openxmlformats.org/officeDocument/2006/relationships/slide" Target="slide2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27.xml"/><Relationship Id="rId2" Type="http://schemas.openxmlformats.org/officeDocument/2006/relationships/slide" Target="slide2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" Target="slide29.xml"/><Relationship Id="rId2" Type="http://schemas.openxmlformats.org/officeDocument/2006/relationships/slide" Target="slide3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slide" Target="slide21.xml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" Target="slide13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slide" Target="slide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slide" Target="slide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Relationship Id="rId4" Type="http://schemas.openxmlformats.org/officeDocument/2006/relationships/slide" Target="slide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Relationship Id="rId4" Type="http://schemas.openxmlformats.org/officeDocument/2006/relationships/slide" Target="slide1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Relationship Id="rId4" Type="http://schemas.openxmlformats.org/officeDocument/2006/relationships/slide" Target="slide1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Relationship Id="rId4" Type="http://schemas.openxmlformats.org/officeDocument/2006/relationships/slide" Target="slide1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Relationship Id="rId4" Type="http://schemas.openxmlformats.org/officeDocument/2006/relationships/slide" Target="slide2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" Target="slide34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85D8D0-5B38-4800-B245-9D1FFC1380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8637" y="1822174"/>
            <a:ext cx="6173305" cy="2560320"/>
          </a:xfrm>
        </p:spPr>
        <p:txBody>
          <a:bodyPr>
            <a:normAutofit/>
          </a:bodyPr>
          <a:lstStyle/>
          <a:p>
            <a:r>
              <a:rPr lang="en-IN" sz="4500" b="1" dirty="0"/>
              <a:t>Object Detection &amp; Optical Character Recognition</a:t>
            </a:r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72081628-0DA4-4A63-A6FD-2565B7A5F72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23519" r="23519"/>
          <a:stretch>
            <a:fillRect/>
          </a:stretch>
        </p:blipFill>
        <p:spPr/>
      </p:pic>
      <p:sp>
        <p:nvSpPr>
          <p:cNvPr id="11" name="Subtitle 3">
            <a:extLst>
              <a:ext uri="{FF2B5EF4-FFF2-40B4-BE49-F238E27FC236}">
                <a16:creationId xmlns:a16="http://schemas.microsoft.com/office/drawing/2014/main" id="{3C40AEB7-C392-4079-8D2B-47B000CC70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8637" y="4706179"/>
            <a:ext cx="5120640" cy="713961"/>
          </a:xfrm>
        </p:spPr>
        <p:txBody>
          <a:bodyPr>
            <a:normAutofit fontScale="85000" lnSpcReduction="20000"/>
          </a:bodyPr>
          <a:lstStyle/>
          <a:p>
            <a:r>
              <a:rPr lang="en-US" sz="2000" dirty="0">
                <a:latin typeface="Bodoni MT" panose="02070603080606020203" pitchFamily="18" charset="0"/>
              </a:rPr>
              <a:t>M A C H I N E   L E A R N I N G</a:t>
            </a:r>
          </a:p>
          <a:p>
            <a:r>
              <a:rPr lang="en-US" sz="2000" dirty="0">
                <a:latin typeface="Bodoni MT" panose="02070603080606020203" pitchFamily="18" charset="0"/>
              </a:rPr>
              <a:t>I M A G E   P R O C E S S I N G</a:t>
            </a:r>
          </a:p>
        </p:txBody>
      </p:sp>
    </p:spTree>
    <p:extLst>
      <p:ext uri="{BB962C8B-B14F-4D97-AF65-F5344CB8AC3E}">
        <p14:creationId xmlns:p14="http://schemas.microsoft.com/office/powerpoint/2010/main" val="3929768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Technologies Used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Image Processing – </a:t>
            </a:r>
          </a:p>
          <a:p>
            <a:pPr lvl="1"/>
            <a:r>
              <a:rPr lang="en-US" dirty="0"/>
              <a:t>Image segmentation</a:t>
            </a:r>
          </a:p>
          <a:p>
            <a:pPr lvl="2"/>
            <a:r>
              <a:rPr lang="en-US" dirty="0"/>
              <a:t>Threshold based  (OTSU Binarization)</a:t>
            </a:r>
          </a:p>
          <a:p>
            <a:pPr lvl="2"/>
            <a:r>
              <a:rPr lang="en-US" dirty="0"/>
              <a:t>Region based (CCA)</a:t>
            </a:r>
          </a:p>
          <a:p>
            <a:pPr lvl="2"/>
            <a:endParaRPr lang="en-US" dirty="0"/>
          </a:p>
          <a:p>
            <a:r>
              <a:rPr lang="en-US" dirty="0"/>
              <a:t>Machine Learning –</a:t>
            </a:r>
          </a:p>
          <a:p>
            <a:pPr lvl="1"/>
            <a:r>
              <a:rPr lang="en-US" dirty="0"/>
              <a:t>Character Recognition</a:t>
            </a:r>
          </a:p>
          <a:p>
            <a:pPr lvl="2"/>
            <a:r>
              <a:rPr lang="en-US" dirty="0"/>
              <a:t>Classification using SVM (Support Vector Machine)</a:t>
            </a:r>
          </a:p>
        </p:txBody>
      </p:sp>
    </p:spTree>
    <p:extLst>
      <p:ext uri="{BB962C8B-B14F-4D97-AF65-F5344CB8AC3E}">
        <p14:creationId xmlns:p14="http://schemas.microsoft.com/office/powerpoint/2010/main" val="593708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Modules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D62F114D-36DF-4687-BBD9-225921EA7A5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59159834"/>
              </p:ext>
            </p:extLst>
          </p:nvPr>
        </p:nvGraphicFramePr>
        <p:xfrm>
          <a:off x="1559338" y="1184199"/>
          <a:ext cx="9439965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12142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Number Plate Detection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Module - 1</a:t>
            </a:r>
          </a:p>
        </p:txBody>
      </p:sp>
      <p:pic>
        <p:nvPicPr>
          <p:cNvPr id="5" name="Picture Placeholder 6">
            <a:extLst/>
          </p:cNvPr>
          <p:cNvPicPr>
            <a:picLocks noChangeAspect="1"/>
          </p:cNvPicPr>
          <p:nvPr/>
        </p:nvPicPr>
        <p:blipFill>
          <a:blip r:embed="rId2"/>
          <a:srcRect l="22942" r="22942"/>
          <a:stretch>
            <a:fillRect/>
          </a:stretch>
        </p:blipFill>
        <p:spPr>
          <a:xfrm>
            <a:off x="6743703" y="0"/>
            <a:ext cx="5448297" cy="6858000"/>
          </a:xfrm>
          <a:custGeom>
            <a:avLst/>
            <a:gdLst>
              <a:gd name="connsiteX0" fmla="*/ 0 w 5448297"/>
              <a:gd name="connsiteY0" fmla="*/ 0 h 6858000"/>
              <a:gd name="connsiteX1" fmla="*/ 5448297 w 5448297"/>
              <a:gd name="connsiteY1" fmla="*/ 0 h 6858000"/>
              <a:gd name="connsiteX2" fmla="*/ 5448297 w 5448297"/>
              <a:gd name="connsiteY2" fmla="*/ 6858000 h 6858000"/>
              <a:gd name="connsiteX3" fmla="*/ 338667 w 5448297"/>
              <a:gd name="connsiteY3" fmla="*/ 6858000 h 6858000"/>
              <a:gd name="connsiteX4" fmla="*/ 1185333 w 5448297"/>
              <a:gd name="connsiteY4" fmla="*/ 43370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48297" h="6858000">
                <a:moveTo>
                  <a:pt x="0" y="0"/>
                </a:moveTo>
                <a:lnTo>
                  <a:pt x="5448297" y="0"/>
                </a:lnTo>
                <a:lnTo>
                  <a:pt x="5448297" y="6858000"/>
                </a:lnTo>
                <a:lnTo>
                  <a:pt x="338667" y="6858000"/>
                </a:lnTo>
                <a:lnTo>
                  <a:pt x="1185333" y="433705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636679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Plate Detection</a:t>
            </a:r>
          </a:p>
        </p:txBody>
      </p:sp>
      <p:graphicFrame>
        <p:nvGraphicFramePr>
          <p:cNvPr id="9" name="Diagram 8"/>
          <p:cNvGraphicFramePr/>
          <p:nvPr>
            <p:extLst>
              <p:ext uri="{D42A27DB-BD31-4B8C-83A1-F6EECF244321}">
                <p14:modId xmlns:p14="http://schemas.microsoft.com/office/powerpoint/2010/main" val="332956054"/>
              </p:ext>
            </p:extLst>
          </p:nvPr>
        </p:nvGraphicFramePr>
        <p:xfrm>
          <a:off x="2032000" y="1629833"/>
          <a:ext cx="8128000" cy="51138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37118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Gray Scale Conversion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Value of each pixel represents the brightness and intensity information</a:t>
            </a:r>
          </a:p>
          <a:p>
            <a:r>
              <a:rPr lang="en-US" dirty="0"/>
              <a:t>Discards the RGB values for each pixel</a:t>
            </a:r>
          </a:p>
          <a:p>
            <a:r>
              <a:rPr lang="en-US" dirty="0"/>
              <a:t>Converts a 3D image to 2D image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Arrow: Right 1">
            <a:hlinkClick r:id="rId2" action="ppaction://hlinksldjump"/>
            <a:extLst>
              <a:ext uri="{FF2B5EF4-FFF2-40B4-BE49-F238E27FC236}">
                <a16:creationId xmlns:a16="http://schemas.microsoft.com/office/drawing/2014/main" id="{2D750FE0-002E-4289-887F-F8463BE18397}"/>
              </a:ext>
            </a:extLst>
          </p:cNvPr>
          <p:cNvSpPr/>
          <p:nvPr/>
        </p:nvSpPr>
        <p:spPr>
          <a:xfrm>
            <a:off x="10694504" y="5989983"/>
            <a:ext cx="556592" cy="490330"/>
          </a:xfrm>
          <a:prstGeom prst="rightArrow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47958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OTSU Binarization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Reduction from gray scale image to binary image</a:t>
            </a:r>
          </a:p>
          <a:p>
            <a:r>
              <a:rPr lang="en-US" dirty="0"/>
              <a:t>Assumes that the image contains two classes</a:t>
            </a:r>
          </a:p>
          <a:p>
            <a:r>
              <a:rPr lang="en-US" dirty="0"/>
              <a:t>Automatic calculation of an optimum threshold value</a:t>
            </a:r>
          </a:p>
          <a:p>
            <a:r>
              <a:rPr lang="en-US" dirty="0"/>
              <a:t>Pixel will be either black or white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Arrow: Right 3">
            <a:hlinkClick r:id="rId2" action="ppaction://hlinksldjump"/>
            <a:extLst>
              <a:ext uri="{FF2B5EF4-FFF2-40B4-BE49-F238E27FC236}">
                <a16:creationId xmlns:a16="http://schemas.microsoft.com/office/drawing/2014/main" id="{EC72B200-5584-4010-BADC-0F5694219BBD}"/>
              </a:ext>
            </a:extLst>
          </p:cNvPr>
          <p:cNvSpPr/>
          <p:nvPr/>
        </p:nvSpPr>
        <p:spPr>
          <a:xfrm>
            <a:off x="10694504" y="5989983"/>
            <a:ext cx="556592" cy="490330"/>
          </a:xfrm>
          <a:prstGeom prst="rightArrow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Arrow: Right 4">
            <a:hlinkClick r:id="rId3" action="ppaction://hlinksldjump"/>
            <a:extLst>
              <a:ext uri="{FF2B5EF4-FFF2-40B4-BE49-F238E27FC236}">
                <a16:creationId xmlns:a16="http://schemas.microsoft.com/office/drawing/2014/main" id="{38C0EA3E-DC85-47FE-84FD-F7A53FC69D98}"/>
              </a:ext>
            </a:extLst>
          </p:cNvPr>
          <p:cNvSpPr/>
          <p:nvPr/>
        </p:nvSpPr>
        <p:spPr>
          <a:xfrm flipH="1">
            <a:off x="738808" y="6019815"/>
            <a:ext cx="556592" cy="430666"/>
          </a:xfrm>
          <a:prstGeom prst="rightArrow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81441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Connected Component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Clusters of pixels with the same values connected to each other</a:t>
            </a:r>
          </a:p>
          <a:p>
            <a:r>
              <a:rPr lang="en-US" dirty="0"/>
              <a:t>Connected components share similar pixel intensity values</a:t>
            </a:r>
          </a:p>
          <a:p>
            <a:r>
              <a:rPr lang="en-US" dirty="0"/>
              <a:t>Works on binary and gray scale images</a:t>
            </a:r>
          </a:p>
          <a:p>
            <a:r>
              <a:rPr lang="en-IN" dirty="0"/>
              <a:t>Scans an image, pixel-by-pixel</a:t>
            </a:r>
          </a:p>
          <a:p>
            <a:endParaRPr lang="en-US" dirty="0"/>
          </a:p>
        </p:txBody>
      </p:sp>
      <p:sp>
        <p:nvSpPr>
          <p:cNvPr id="4" name="Arrow: Right 3">
            <a:hlinkClick r:id="rId2" action="ppaction://hlinksldjump"/>
            <a:extLst>
              <a:ext uri="{FF2B5EF4-FFF2-40B4-BE49-F238E27FC236}">
                <a16:creationId xmlns:a16="http://schemas.microsoft.com/office/drawing/2014/main" id="{6D48CBDD-8D3B-48A6-9156-B5212CB77AC7}"/>
              </a:ext>
            </a:extLst>
          </p:cNvPr>
          <p:cNvSpPr/>
          <p:nvPr/>
        </p:nvSpPr>
        <p:spPr>
          <a:xfrm>
            <a:off x="10694504" y="5989983"/>
            <a:ext cx="556592" cy="490330"/>
          </a:xfrm>
          <a:prstGeom prst="rightArrow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Arrow: Right 4">
            <a:hlinkClick r:id="rId3" action="ppaction://hlinksldjump"/>
            <a:extLst>
              <a:ext uri="{FF2B5EF4-FFF2-40B4-BE49-F238E27FC236}">
                <a16:creationId xmlns:a16="http://schemas.microsoft.com/office/drawing/2014/main" id="{FF1D249B-9E3C-4EE0-9C73-FEF6D142FD7E}"/>
              </a:ext>
            </a:extLst>
          </p:cNvPr>
          <p:cNvSpPr/>
          <p:nvPr/>
        </p:nvSpPr>
        <p:spPr>
          <a:xfrm flipH="1">
            <a:off x="738808" y="6019815"/>
            <a:ext cx="556592" cy="430666"/>
          </a:xfrm>
          <a:prstGeom prst="rightArrow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46502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000" b="1" dirty="0"/>
              <a:t>Character Segmentation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Module - 2</a:t>
            </a:r>
          </a:p>
        </p:txBody>
      </p:sp>
      <p:pic>
        <p:nvPicPr>
          <p:cNvPr id="5" name="Picture Placeholder 6">
            <a:extLst/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22942" r="22942"/>
          <a:stretch>
            <a:fillRect/>
          </a:stretch>
        </p:blipFill>
        <p:spPr>
          <a:xfrm>
            <a:off x="6743703" y="0"/>
            <a:ext cx="5448297" cy="6858000"/>
          </a:xfrm>
        </p:spPr>
      </p:pic>
    </p:spTree>
    <p:extLst>
      <p:ext uri="{BB962C8B-B14F-4D97-AF65-F5344CB8AC3E}">
        <p14:creationId xmlns:p14="http://schemas.microsoft.com/office/powerpoint/2010/main" val="3374778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2792" y="268387"/>
            <a:ext cx="9601200" cy="1036850"/>
          </a:xfrm>
        </p:spPr>
        <p:txBody>
          <a:bodyPr/>
          <a:lstStyle/>
          <a:p>
            <a:r>
              <a:rPr lang="en-US" b="1" dirty="0"/>
              <a:t>Segmentation 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D45D0FFD-7413-4049-A470-653857B6381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73725311"/>
              </p:ext>
            </p:extLst>
          </p:nvPr>
        </p:nvGraphicFramePr>
        <p:xfrm>
          <a:off x="956365" y="1439333"/>
          <a:ext cx="10279269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65385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E13F5-A072-40ED-A233-7990C54C74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Inversion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6E8E3A-455B-4977-83AE-1B71AE7EE1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Complementary image</a:t>
            </a:r>
          </a:p>
          <a:p>
            <a:r>
              <a:rPr lang="en-IN" dirty="0"/>
              <a:t>Inversion of white pixel to black pixel i.e. true values to false and vice versa</a:t>
            </a:r>
          </a:p>
          <a:p>
            <a:r>
              <a:rPr lang="en-IN" dirty="0"/>
              <a:t>Gives scope to clear disturbances in the region of interest</a:t>
            </a:r>
          </a:p>
        </p:txBody>
      </p:sp>
      <p:sp>
        <p:nvSpPr>
          <p:cNvPr id="4" name="Arrow: Right 3">
            <a:hlinkClick r:id="rId2" action="ppaction://hlinksldjump"/>
            <a:extLst>
              <a:ext uri="{FF2B5EF4-FFF2-40B4-BE49-F238E27FC236}">
                <a16:creationId xmlns:a16="http://schemas.microsoft.com/office/drawing/2014/main" id="{C89F2BA8-3E78-4214-8D87-042FFE72022D}"/>
              </a:ext>
            </a:extLst>
          </p:cNvPr>
          <p:cNvSpPr/>
          <p:nvPr/>
        </p:nvSpPr>
        <p:spPr>
          <a:xfrm>
            <a:off x="10694504" y="5989983"/>
            <a:ext cx="556592" cy="490330"/>
          </a:xfrm>
          <a:prstGeom prst="rightArrow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Arrow: Right 4">
            <a:hlinkClick r:id="rId3" action="ppaction://hlinksldjump"/>
            <a:extLst>
              <a:ext uri="{FF2B5EF4-FFF2-40B4-BE49-F238E27FC236}">
                <a16:creationId xmlns:a16="http://schemas.microsoft.com/office/drawing/2014/main" id="{6D3A3CC6-786D-4FF9-8904-51D0E356EDBF}"/>
              </a:ext>
            </a:extLst>
          </p:cNvPr>
          <p:cNvSpPr/>
          <p:nvPr/>
        </p:nvSpPr>
        <p:spPr>
          <a:xfrm flipH="1">
            <a:off x="738808" y="6019815"/>
            <a:ext cx="556592" cy="430666"/>
          </a:xfrm>
          <a:prstGeom prst="rightArrow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92377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899B01-9087-4218-B086-85EFCFF145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2054087"/>
            <a:ext cx="9601200" cy="4343400"/>
          </a:xfrm>
        </p:spPr>
        <p:txBody>
          <a:bodyPr/>
          <a:lstStyle/>
          <a:p>
            <a:r>
              <a:rPr lang="en-IN" dirty="0"/>
              <a:t>Object Detection</a:t>
            </a:r>
          </a:p>
          <a:p>
            <a:r>
              <a:rPr lang="en-IN" dirty="0"/>
              <a:t>Optical Character Recognition</a:t>
            </a:r>
          </a:p>
          <a:p>
            <a:r>
              <a:rPr lang="en-IN" dirty="0"/>
              <a:t>Applications of OCR</a:t>
            </a:r>
          </a:p>
          <a:p>
            <a:r>
              <a:rPr lang="en-IN" dirty="0"/>
              <a:t>License Plate Recognition</a:t>
            </a:r>
          </a:p>
          <a:p>
            <a:r>
              <a:rPr lang="en-IN" dirty="0"/>
              <a:t>Technologies Used</a:t>
            </a:r>
          </a:p>
          <a:p>
            <a:r>
              <a:rPr lang="en-IN" dirty="0"/>
              <a:t>Modules &amp; Description</a:t>
            </a:r>
          </a:p>
          <a:p>
            <a:r>
              <a:rPr lang="en-IN" dirty="0"/>
              <a:t>Applications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74231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000" b="1" dirty="0"/>
              <a:t>Character Recognition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Module - 3</a:t>
            </a:r>
          </a:p>
        </p:txBody>
      </p:sp>
      <p:pic>
        <p:nvPicPr>
          <p:cNvPr id="5" name="Picture Placeholder 6">
            <a:extLst/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22942" r="22942"/>
          <a:stretch>
            <a:fillRect/>
          </a:stretch>
        </p:blipFill>
        <p:spPr>
          <a:xfrm>
            <a:off x="6743703" y="0"/>
            <a:ext cx="5448297" cy="6858000"/>
          </a:xfrm>
        </p:spPr>
      </p:pic>
    </p:spTree>
    <p:extLst>
      <p:ext uri="{BB962C8B-B14F-4D97-AF65-F5344CB8AC3E}">
        <p14:creationId xmlns:p14="http://schemas.microsoft.com/office/powerpoint/2010/main" val="1587681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F6D916-87DC-49DB-9EB4-7118AA2D40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Recognition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63DDF249-7A63-4B86-8CC9-D0DC64F0FB8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45359329"/>
              </p:ext>
            </p:extLst>
          </p:nvPr>
        </p:nvGraphicFramePr>
        <p:xfrm>
          <a:off x="1546087" y="1439333"/>
          <a:ext cx="9099826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64811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017104" y="1948070"/>
            <a:ext cx="9240078" cy="4343400"/>
          </a:xfrm>
        </p:spPr>
        <p:txBody>
          <a:bodyPr/>
          <a:lstStyle/>
          <a:p>
            <a:r>
              <a:rPr lang="en-IN" dirty="0"/>
              <a:t>Implemented over a classification algorithm Support Vector machine</a:t>
            </a:r>
          </a:p>
          <a:p>
            <a:r>
              <a:rPr lang="en-IN" dirty="0"/>
              <a:t>Training dataset is used to train the SVC model</a:t>
            </a:r>
          </a:p>
          <a:p>
            <a:r>
              <a:rPr lang="en-IN" dirty="0"/>
              <a:t>4-cross validation to determine the accuracy</a:t>
            </a:r>
          </a:p>
          <a:p>
            <a:r>
              <a:rPr lang="en-IN" dirty="0"/>
              <a:t>Trained model is saved as pickle file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843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775" y="3064516"/>
            <a:ext cx="5862182" cy="191648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458186" y="2470138"/>
            <a:ext cx="3945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4 Fold Cross Validation Scores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696" y="438411"/>
            <a:ext cx="5386192" cy="609391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3615" y="685362"/>
            <a:ext cx="4332544" cy="539333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0476772" y="599660"/>
            <a:ext cx="1210845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98.42</a:t>
            </a:r>
          </a:p>
        </p:txBody>
      </p:sp>
      <p:sp>
        <p:nvSpPr>
          <p:cNvPr id="11" name="Rectangle 10"/>
          <p:cNvSpPr/>
          <p:nvPr/>
        </p:nvSpPr>
        <p:spPr>
          <a:xfrm>
            <a:off x="9897653" y="975623"/>
            <a:ext cx="805840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97.32</a:t>
            </a:r>
          </a:p>
        </p:txBody>
      </p:sp>
      <p:sp>
        <p:nvSpPr>
          <p:cNvPr id="12" name="Rectangle 11"/>
          <p:cNvSpPr/>
          <p:nvPr/>
        </p:nvSpPr>
        <p:spPr>
          <a:xfrm>
            <a:off x="9180223" y="1622690"/>
            <a:ext cx="805840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94.97</a:t>
            </a:r>
          </a:p>
        </p:txBody>
      </p:sp>
      <p:sp>
        <p:nvSpPr>
          <p:cNvPr id="13" name="Rectangle 12"/>
          <p:cNvSpPr/>
          <p:nvPr/>
        </p:nvSpPr>
        <p:spPr>
          <a:xfrm>
            <a:off x="8384823" y="2560018"/>
            <a:ext cx="805840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91.56</a:t>
            </a:r>
          </a:p>
        </p:txBody>
      </p:sp>
      <p:sp>
        <p:nvSpPr>
          <p:cNvPr id="14" name="Rectangle 13"/>
          <p:cNvSpPr/>
          <p:nvPr/>
        </p:nvSpPr>
        <p:spPr>
          <a:xfrm>
            <a:off x="7619274" y="2900728"/>
            <a:ext cx="805840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90.44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876165" y="3981795"/>
            <a:ext cx="805840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86.43</a:t>
            </a:r>
            <a:endPara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69052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3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50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3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11" grpId="0"/>
      <p:bldP spid="12" grpId="0"/>
      <p:bldP spid="13" grpId="0"/>
      <p:bldP spid="14" grpId="0"/>
      <p:bldP spid="1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0395" y="2889382"/>
            <a:ext cx="5798719" cy="132644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8655" y="2900752"/>
            <a:ext cx="1323843" cy="131507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6447" y="376239"/>
            <a:ext cx="1208168" cy="120816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3030" y="400110"/>
            <a:ext cx="5233450" cy="145250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5602" y="5246558"/>
            <a:ext cx="6106835" cy="146753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193238" y="0"/>
            <a:ext cx="1904689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0" cap="none" spc="0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Original Image</a:t>
            </a:r>
          </a:p>
        </p:txBody>
      </p:sp>
      <p:sp>
        <p:nvSpPr>
          <p:cNvPr id="8" name="Rectangle 7"/>
          <p:cNvSpPr/>
          <p:nvPr/>
        </p:nvSpPr>
        <p:spPr>
          <a:xfrm>
            <a:off x="2205345" y="2535752"/>
            <a:ext cx="1809684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b="0" cap="none" spc="0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Binary Image</a:t>
            </a:r>
          </a:p>
        </p:txBody>
      </p:sp>
      <p:sp>
        <p:nvSpPr>
          <p:cNvPr id="9" name="Rectangle 8"/>
          <p:cNvSpPr/>
          <p:nvPr/>
        </p:nvSpPr>
        <p:spPr>
          <a:xfrm>
            <a:off x="5565110" y="6181"/>
            <a:ext cx="4231670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2D numpy array of Image</a:t>
            </a:r>
            <a:endParaRPr lang="en-US" sz="2000" b="0" cap="none" spc="0" dirty="0">
              <a:ln w="0"/>
              <a:solidFill>
                <a:schemeClr val="accent1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188889" y="2516611"/>
            <a:ext cx="3042821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2D array of Binary image</a:t>
            </a:r>
            <a:endParaRPr lang="en-US" sz="2000" b="0" cap="none" spc="0" dirty="0">
              <a:ln w="0"/>
              <a:solidFill>
                <a:schemeClr val="accent1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436916" y="4906581"/>
            <a:ext cx="4222631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Reshaped 1D array of Binary image</a:t>
            </a:r>
            <a:endParaRPr lang="en-US" sz="2000" b="0" cap="none" spc="0" dirty="0">
              <a:ln w="0"/>
              <a:solidFill>
                <a:schemeClr val="accent1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2" name="Arrow: Down 11"/>
          <p:cNvSpPr/>
          <p:nvPr/>
        </p:nvSpPr>
        <p:spPr>
          <a:xfrm>
            <a:off x="2956142" y="1678488"/>
            <a:ext cx="338203" cy="857264"/>
          </a:xfrm>
          <a:prstGeom prst="downArrow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Down 12"/>
          <p:cNvSpPr/>
          <p:nvPr/>
        </p:nvSpPr>
        <p:spPr>
          <a:xfrm>
            <a:off x="7511843" y="1917991"/>
            <a:ext cx="338203" cy="636746"/>
          </a:xfrm>
          <a:prstGeom prst="downArrow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Arrow: Down 13"/>
          <p:cNvSpPr/>
          <p:nvPr/>
        </p:nvSpPr>
        <p:spPr>
          <a:xfrm rot="18532554">
            <a:off x="3722300" y="4065424"/>
            <a:ext cx="240771" cy="1130046"/>
          </a:xfrm>
          <a:prstGeom prst="downArrow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Arrow: Down 14"/>
          <p:cNvSpPr/>
          <p:nvPr/>
        </p:nvSpPr>
        <p:spPr>
          <a:xfrm rot="2969634">
            <a:off x="6584036" y="4148246"/>
            <a:ext cx="253454" cy="1011435"/>
          </a:xfrm>
          <a:prstGeom prst="downArrow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Right 15">
            <a:hlinkClick r:id="rId7" action="ppaction://hlinksldjump"/>
            <a:extLst/>
          </p:cNvPr>
          <p:cNvSpPr/>
          <p:nvPr/>
        </p:nvSpPr>
        <p:spPr>
          <a:xfrm>
            <a:off x="10694504" y="5989983"/>
            <a:ext cx="556592" cy="490330"/>
          </a:xfrm>
          <a:prstGeom prst="rightArrow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62771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  <p:bldP spid="12" grpId="0" animBg="1"/>
      <p:bldP spid="13" grpId="0" animBg="1"/>
      <p:bldP spid="14" grpId="0" animBg="1"/>
      <p:bldP spid="1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12F282-7AAC-4543-BC39-426FCC15B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Original Image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2A7196-A612-46F3-A8B5-B7A276941B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3934" y="1603513"/>
            <a:ext cx="5644131" cy="5102087"/>
          </a:xfrm>
          <a:prstGeom prst="rect">
            <a:avLst/>
          </a:prstGeom>
        </p:spPr>
      </p:pic>
      <p:sp>
        <p:nvSpPr>
          <p:cNvPr id="3" name="Rectangle 2">
            <a:hlinkClick r:id="rId3" action="ppaction://hlinksldjump"/>
          </p:cNvPr>
          <p:cNvSpPr/>
          <p:nvPr/>
        </p:nvSpPr>
        <p:spPr>
          <a:xfrm>
            <a:off x="200416" y="255134"/>
            <a:ext cx="11812044" cy="64504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601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F1C2B19-274E-44DF-ABA0-AD6B8E660328}"/>
              </a:ext>
            </a:extLst>
          </p:cNvPr>
          <p:cNvCxnSpPr>
            <a:cxnSpLocks/>
          </p:cNvCxnSpPr>
          <p:nvPr/>
        </p:nvCxnSpPr>
        <p:spPr>
          <a:xfrm>
            <a:off x="5764694" y="4183753"/>
            <a:ext cx="715620" cy="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Title 9">
            <a:extLst>
              <a:ext uri="{FF2B5EF4-FFF2-40B4-BE49-F238E27FC236}">
                <a16:creationId xmlns:a16="http://schemas.microsoft.com/office/drawing/2014/main" id="{6D9585DA-1D4D-42D5-8C24-D1463D856F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8809" y="167375"/>
            <a:ext cx="9601200" cy="1036850"/>
          </a:xfrm>
        </p:spPr>
        <p:txBody>
          <a:bodyPr/>
          <a:lstStyle/>
          <a:p>
            <a:r>
              <a:rPr lang="en-IN" dirty="0"/>
              <a:t>Original to Grey Scale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0E3DC6-F981-4C35-9B04-18532D5CA0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869" y="2027583"/>
            <a:ext cx="5115331" cy="43123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567D458-F54C-455E-8422-C99D84A34F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7807" y="2027583"/>
            <a:ext cx="5062323" cy="4312340"/>
          </a:xfrm>
          <a:prstGeom prst="rect">
            <a:avLst/>
          </a:prstGeom>
        </p:spPr>
      </p:pic>
      <p:sp>
        <p:nvSpPr>
          <p:cNvPr id="2" name="Rectangle 1">
            <a:hlinkClick r:id="rId4" action="ppaction://hlinksldjump"/>
          </p:cNvPr>
          <p:cNvSpPr/>
          <p:nvPr/>
        </p:nvSpPr>
        <p:spPr>
          <a:xfrm>
            <a:off x="132522" y="167375"/>
            <a:ext cx="11940208" cy="65340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862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D92D5E-BEAD-4138-ACA7-C4DCA21534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132" y="255134"/>
            <a:ext cx="9601200" cy="1036850"/>
          </a:xfrm>
        </p:spPr>
        <p:txBody>
          <a:bodyPr/>
          <a:lstStyle/>
          <a:p>
            <a:r>
              <a:rPr lang="en-IN" dirty="0" err="1"/>
              <a:t>Gray</a:t>
            </a:r>
            <a:r>
              <a:rPr lang="en-IN" dirty="0"/>
              <a:t> scale to Binary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3686448-13D9-4037-832F-A010FF2BB6CB}"/>
              </a:ext>
            </a:extLst>
          </p:cNvPr>
          <p:cNvCxnSpPr>
            <a:cxnSpLocks/>
          </p:cNvCxnSpPr>
          <p:nvPr/>
        </p:nvCxnSpPr>
        <p:spPr>
          <a:xfrm>
            <a:off x="5764694" y="4183753"/>
            <a:ext cx="715620" cy="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76279CEA-3645-433A-9B75-B41B2DF683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132" y="2067337"/>
            <a:ext cx="5062323" cy="43123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0EC7FAB-0A61-449A-AAA2-DF7C425E0B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1546" y="2067336"/>
            <a:ext cx="5062321" cy="4312341"/>
          </a:xfrm>
          <a:prstGeom prst="rect">
            <a:avLst/>
          </a:prstGeom>
        </p:spPr>
      </p:pic>
      <p:sp>
        <p:nvSpPr>
          <p:cNvPr id="3" name="Rectangle 2">
            <a:hlinkClick r:id="rId4" action="ppaction://hlinksldjump"/>
          </p:cNvPr>
          <p:cNvSpPr/>
          <p:nvPr/>
        </p:nvSpPr>
        <p:spPr>
          <a:xfrm>
            <a:off x="137786" y="125260"/>
            <a:ext cx="11899726" cy="66262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937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7567" y="215377"/>
            <a:ext cx="9601200" cy="1036850"/>
          </a:xfrm>
        </p:spPr>
        <p:txBody>
          <a:bodyPr/>
          <a:lstStyle/>
          <a:p>
            <a:r>
              <a:rPr lang="en-US" dirty="0"/>
              <a:t>Binary to CCA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23507B0-1219-4C08-BABF-F6984B735FEB}"/>
              </a:ext>
            </a:extLst>
          </p:cNvPr>
          <p:cNvCxnSpPr>
            <a:cxnSpLocks/>
          </p:cNvCxnSpPr>
          <p:nvPr/>
        </p:nvCxnSpPr>
        <p:spPr>
          <a:xfrm>
            <a:off x="5764694" y="4183753"/>
            <a:ext cx="715620" cy="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EB77C6C9-3446-42FE-A5E2-377D3215B7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567" y="2040834"/>
            <a:ext cx="5062321" cy="431234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26F08C4-45E7-4F11-B0BA-F55A709B59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2113" y="2040834"/>
            <a:ext cx="5062320" cy="4312341"/>
          </a:xfrm>
          <a:prstGeom prst="rect">
            <a:avLst/>
          </a:prstGeom>
        </p:spPr>
      </p:pic>
      <p:sp>
        <p:nvSpPr>
          <p:cNvPr id="3" name="Rectangle 2">
            <a:hlinkClick r:id="rId4" action="ppaction://hlinksldjump"/>
          </p:cNvPr>
          <p:cNvSpPr/>
          <p:nvPr/>
        </p:nvSpPr>
        <p:spPr>
          <a:xfrm>
            <a:off x="150312" y="215377"/>
            <a:ext cx="11912252" cy="64735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926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01D0D1-1749-44B8-B51D-206AECCD0E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321" y="281638"/>
            <a:ext cx="9601200" cy="1036850"/>
          </a:xfrm>
        </p:spPr>
        <p:txBody>
          <a:bodyPr/>
          <a:lstStyle/>
          <a:p>
            <a:r>
              <a:rPr lang="en-IN" dirty="0"/>
              <a:t>CCA to Plate Detection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2568AED-00BD-484A-AD09-465E00D26539}"/>
              </a:ext>
            </a:extLst>
          </p:cNvPr>
          <p:cNvCxnSpPr>
            <a:cxnSpLocks/>
          </p:cNvCxnSpPr>
          <p:nvPr/>
        </p:nvCxnSpPr>
        <p:spPr>
          <a:xfrm>
            <a:off x="5764694" y="4183753"/>
            <a:ext cx="715620" cy="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40DCADE1-E197-4A7F-8C0A-F0B7F47AF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601" y="2133599"/>
            <a:ext cx="5062320" cy="431234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4805161-2D09-4D62-B3EC-5EDC511AA4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6087" y="2133599"/>
            <a:ext cx="5009312" cy="4312342"/>
          </a:xfrm>
          <a:prstGeom prst="rect">
            <a:avLst/>
          </a:prstGeom>
        </p:spPr>
      </p:pic>
      <p:sp>
        <p:nvSpPr>
          <p:cNvPr id="3" name="Rectangle 2">
            <a:hlinkClick r:id="rId4" action="ppaction://hlinksldjump"/>
          </p:cNvPr>
          <p:cNvSpPr/>
          <p:nvPr/>
        </p:nvSpPr>
        <p:spPr>
          <a:xfrm>
            <a:off x="175364" y="162838"/>
            <a:ext cx="11824570" cy="65511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992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E1DEFC-CEE6-4356-A435-74525038D4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087" y="246888"/>
            <a:ext cx="9601200" cy="1036850"/>
          </a:xfrm>
        </p:spPr>
        <p:txBody>
          <a:bodyPr/>
          <a:lstStyle/>
          <a:p>
            <a:r>
              <a:rPr lang="en-IN" b="1" dirty="0"/>
              <a:t>Object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B0BE36-78BE-4235-BC55-3B3EB218C1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1087" y="2173357"/>
            <a:ext cx="9601200" cy="4343400"/>
          </a:xfrm>
        </p:spPr>
        <p:txBody>
          <a:bodyPr/>
          <a:lstStyle/>
          <a:p>
            <a:r>
              <a:rPr lang="en-IN" dirty="0"/>
              <a:t>Aspect of Computer vision</a:t>
            </a:r>
          </a:p>
          <a:p>
            <a:r>
              <a:rPr lang="en-IN" dirty="0"/>
              <a:t>Refers to the capability of the computer to detect and identify objects</a:t>
            </a:r>
          </a:p>
          <a:p>
            <a:r>
              <a:rPr lang="en-IN" dirty="0"/>
              <a:t>Widely used for face detection, vehicle detection, pedestrian counting, web images, security systems and driverless cars</a:t>
            </a:r>
          </a:p>
        </p:txBody>
      </p:sp>
    </p:spTree>
    <p:extLst>
      <p:ext uri="{BB962C8B-B14F-4D97-AF65-F5344CB8AC3E}">
        <p14:creationId xmlns:p14="http://schemas.microsoft.com/office/powerpoint/2010/main" val="1634067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9AB3D-A35A-4BD6-BB30-822A1CDD14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Inverting Image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66F2C8A-0D25-490C-B9EC-D0EAC8F83A78}"/>
              </a:ext>
            </a:extLst>
          </p:cNvPr>
          <p:cNvCxnSpPr>
            <a:cxnSpLocks/>
          </p:cNvCxnSpPr>
          <p:nvPr/>
        </p:nvCxnSpPr>
        <p:spPr>
          <a:xfrm>
            <a:off x="5950283" y="3961134"/>
            <a:ext cx="2" cy="306415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565D4A5C-89E8-47AB-8A7C-FD88C63832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1679177"/>
            <a:ext cx="9309769" cy="212039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CCBA092-464A-40C9-92CF-C10A1C1BE1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4429108"/>
            <a:ext cx="9309767" cy="1994354"/>
          </a:xfrm>
          <a:prstGeom prst="rect">
            <a:avLst/>
          </a:prstGeom>
        </p:spPr>
      </p:pic>
      <p:sp>
        <p:nvSpPr>
          <p:cNvPr id="3" name="Rectangle 2">
            <a:hlinkClick r:id="rId4" action="ppaction://hlinksldjump"/>
          </p:cNvPr>
          <p:cNvSpPr/>
          <p:nvPr/>
        </p:nvSpPr>
        <p:spPr>
          <a:xfrm>
            <a:off x="125260" y="255134"/>
            <a:ext cx="11912252" cy="64337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286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5F01F5-B016-459C-895A-0726C9284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CCA in number plate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AAC982-544E-47C3-9F41-C8046FF762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1116" y="1765421"/>
            <a:ext cx="9309767" cy="1994354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CE007CD-EEDF-4762-9E19-7F7756A0E87A}"/>
              </a:ext>
            </a:extLst>
          </p:cNvPr>
          <p:cNvCxnSpPr>
            <a:cxnSpLocks/>
          </p:cNvCxnSpPr>
          <p:nvPr/>
        </p:nvCxnSpPr>
        <p:spPr>
          <a:xfrm>
            <a:off x="5950283" y="3961134"/>
            <a:ext cx="2" cy="306415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908B4D37-BA2D-46B7-ABE5-E6D758807D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1110" y="4468908"/>
            <a:ext cx="9309767" cy="1994353"/>
          </a:xfrm>
          <a:prstGeom prst="rect">
            <a:avLst/>
          </a:prstGeom>
        </p:spPr>
      </p:pic>
      <p:sp>
        <p:nvSpPr>
          <p:cNvPr id="3" name="Rectangle 2">
            <a:hlinkClick r:id="rId4" action="ppaction://hlinksldjump"/>
          </p:cNvPr>
          <p:cNvSpPr/>
          <p:nvPr/>
        </p:nvSpPr>
        <p:spPr>
          <a:xfrm>
            <a:off x="125260" y="239724"/>
            <a:ext cx="11924778" cy="65511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837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7C2931-F3D2-495B-8DF1-16BEF466A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Labelled Number plate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BB8E573-6887-4E2A-9253-47A285C4F7E7}"/>
              </a:ext>
            </a:extLst>
          </p:cNvPr>
          <p:cNvCxnSpPr>
            <a:cxnSpLocks/>
          </p:cNvCxnSpPr>
          <p:nvPr/>
        </p:nvCxnSpPr>
        <p:spPr>
          <a:xfrm>
            <a:off x="5950283" y="3961134"/>
            <a:ext cx="2" cy="306415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28A29B1F-5C35-48F5-B464-791BEE0064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1117" y="1735221"/>
            <a:ext cx="9309767" cy="199435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0491B1E-C322-4113-A9FD-4127934870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1118" y="4499109"/>
            <a:ext cx="9309762" cy="1994353"/>
          </a:xfrm>
          <a:prstGeom prst="rect">
            <a:avLst/>
          </a:prstGeom>
        </p:spPr>
      </p:pic>
      <p:sp>
        <p:nvSpPr>
          <p:cNvPr id="3" name="Rectangle 2">
            <a:hlinkClick r:id="rId4" action="ppaction://hlinksldjump"/>
          </p:cNvPr>
          <p:cNvSpPr/>
          <p:nvPr/>
        </p:nvSpPr>
        <p:spPr>
          <a:xfrm>
            <a:off x="112734" y="87682"/>
            <a:ext cx="11887200" cy="66137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368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F1A93E-89F4-4F54-9430-58C20ADF13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Prediction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4BB1CF-BD51-481D-A4D3-0B4D581708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858" y="2464904"/>
            <a:ext cx="9914283" cy="2875722"/>
          </a:xfrm>
          <a:prstGeom prst="rect">
            <a:avLst/>
          </a:prstGeom>
        </p:spPr>
      </p:pic>
      <p:sp>
        <p:nvSpPr>
          <p:cNvPr id="5" name="Rectangle 4">
            <a:hlinkClick r:id="rId3" action="ppaction://hlinksldjump"/>
            <a:extLst>
              <a:ext uri="{FF2B5EF4-FFF2-40B4-BE49-F238E27FC236}">
                <a16:creationId xmlns:a16="http://schemas.microsoft.com/office/drawing/2014/main" id="{6D790D3C-749A-49A6-B0E3-B05A3577EB6D}"/>
              </a:ext>
            </a:extLst>
          </p:cNvPr>
          <p:cNvSpPr/>
          <p:nvPr/>
        </p:nvSpPr>
        <p:spPr>
          <a:xfrm>
            <a:off x="278296" y="255134"/>
            <a:ext cx="11582400" cy="63477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10789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DEEDA-0AF7-4809-BE56-5350169D1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Visualization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F9AD12D-0AC9-4D3D-99DF-17D6DA9103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1615" y="1696277"/>
            <a:ext cx="7548770" cy="4999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533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35C1BF1-BC53-40FB-B598-556268283B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1615" y="1691293"/>
            <a:ext cx="7548770" cy="4956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049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A3DB620-A7AA-4E1D-852D-3E3445380A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1615" y="1691292"/>
            <a:ext cx="7548770" cy="4956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027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D79530A-B8A9-4C56-A9AE-6257D97446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1615" y="1691292"/>
            <a:ext cx="7548770" cy="4956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613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F73245E-4092-4CDF-81EB-0EFD0CC0BE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1615" y="1691292"/>
            <a:ext cx="7548770" cy="4956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321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5571675-73AE-41E9-AA4F-A440EB82D1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864" y="653764"/>
            <a:ext cx="10489212" cy="23942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15061C1-4285-49EE-8617-C0D4621962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864" y="3810002"/>
            <a:ext cx="10489212" cy="2502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485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076CE9-3249-44E9-8993-BD6B09F751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374" y="255134"/>
            <a:ext cx="9601200" cy="1036850"/>
          </a:xfrm>
        </p:spPr>
        <p:txBody>
          <a:bodyPr/>
          <a:lstStyle/>
          <a:p>
            <a:r>
              <a:rPr lang="en-IN" b="1" dirty="0"/>
              <a:t>Optical Character Recognition (OCR)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AABDFC-9352-44B4-93E4-E10E844F9B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2259466"/>
            <a:ext cx="9601200" cy="4343400"/>
          </a:xfrm>
        </p:spPr>
        <p:txBody>
          <a:bodyPr/>
          <a:lstStyle/>
          <a:p>
            <a:r>
              <a:rPr lang="en-IN" dirty="0"/>
              <a:t>Recognizes text within a digital image</a:t>
            </a:r>
          </a:p>
          <a:p>
            <a:r>
              <a:rPr lang="en-IN" dirty="0"/>
              <a:t>Electronic conversion of images of typed, handwritten or printed text into machine-encoded text</a:t>
            </a:r>
          </a:p>
          <a:p>
            <a:r>
              <a:rPr lang="en-IN" dirty="0"/>
              <a:t>Widely used as a form of information entry from printed paper data records </a:t>
            </a:r>
          </a:p>
        </p:txBody>
      </p:sp>
    </p:spTree>
    <p:extLst>
      <p:ext uri="{BB962C8B-B14F-4D97-AF65-F5344CB8AC3E}">
        <p14:creationId xmlns:p14="http://schemas.microsoft.com/office/powerpoint/2010/main" val="3238766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D920DDA-2FE3-4CCD-BD8D-AB0A152BAB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523819"/>
            <a:ext cx="10668000" cy="25040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296D33D-57FE-4653-A58F-B03525C78D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3830153"/>
            <a:ext cx="10668000" cy="2504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709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8CC014-69C6-4DC7-8985-15EC7DC021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992" y="2547814"/>
            <a:ext cx="10774016" cy="2806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219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CB1B18-2581-4D48-B17C-E1826CA075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Applications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5FA02F-E946-4ADF-88D4-32F56EE114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95400" y="1948069"/>
            <a:ext cx="8259417" cy="2835965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dirty="0"/>
              <a:t>Ensure authenticity at parking zones in organizations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dirty="0"/>
              <a:t>Security in high restricted areas such as military zones and government offices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dirty="0"/>
              <a:t>Reduce Speed enforcement on roads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dirty="0"/>
              <a:t>Journey time measurement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dirty="0"/>
              <a:t>Red light enforcement</a:t>
            </a:r>
          </a:p>
        </p:txBody>
      </p:sp>
    </p:spTree>
    <p:extLst>
      <p:ext uri="{BB962C8B-B14F-4D97-AF65-F5344CB8AC3E}">
        <p14:creationId xmlns:p14="http://schemas.microsoft.com/office/powerpoint/2010/main" val="3156010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C18137-4A2E-48B1-830F-A14E7FD31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Thank you! </a:t>
            </a:r>
            <a:r>
              <a:rPr lang="en-IN" dirty="0">
                <a:sym typeface="Wingdings" panose="05000000000000000000" pitchFamily="2" charset="2"/>
              </a:rPr>
              <a:t>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74823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Applications of OCR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1828800"/>
            <a:ext cx="8564217" cy="434340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Digitization of data from standardized documents such as Aadhar cards and PAN Cards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Automation of image to text conversion of application forms and agreements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Banking sector to process cheques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Healthcare to process large amount of forms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Digitize paper work in government offices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5190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32240" y="2498645"/>
            <a:ext cx="5120640" cy="2560320"/>
          </a:xfrm>
        </p:spPr>
        <p:txBody>
          <a:bodyPr>
            <a:normAutofit/>
          </a:bodyPr>
          <a:lstStyle/>
          <a:p>
            <a:r>
              <a:rPr lang="en-US" sz="6000" b="1" dirty="0"/>
              <a:t>License Plate Recognition</a:t>
            </a:r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170AD619-B145-4022-98E6-F3089D3D380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23526" r="23526"/>
          <a:stretch>
            <a:fillRect/>
          </a:stretch>
        </p:blipFill>
        <p:spPr>
          <a:xfrm>
            <a:off x="6743703" y="0"/>
            <a:ext cx="5448297" cy="6858000"/>
          </a:xfrm>
        </p:spPr>
      </p:pic>
    </p:spTree>
    <p:extLst>
      <p:ext uri="{BB962C8B-B14F-4D97-AF65-F5344CB8AC3E}">
        <p14:creationId xmlns:p14="http://schemas.microsoft.com/office/powerpoint/2010/main" val="1380595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Problem Statement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3000" dirty="0"/>
          </a:p>
          <a:p>
            <a:endParaRPr lang="en-US" sz="3000" dirty="0"/>
          </a:p>
          <a:p>
            <a:r>
              <a:rPr lang="en-US" sz="3000" dirty="0"/>
              <a:t>To develop a License Plate Recognition (LPR) model using machine learning and image processing.</a:t>
            </a:r>
          </a:p>
        </p:txBody>
      </p:sp>
    </p:spTree>
    <p:extLst>
      <p:ext uri="{BB962C8B-B14F-4D97-AF65-F5344CB8AC3E}">
        <p14:creationId xmlns:p14="http://schemas.microsoft.com/office/powerpoint/2010/main" val="3639872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7AD82-4124-4EF5-95B7-61659FEA3C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Use case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77E82C-D52C-420C-A4B9-40681E499E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Car arrives at the gate.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Camera clicks the picture of the car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Detects the license plate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Obtains the license number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If authorized, the gate is opened.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95355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5400" y="2006600"/>
            <a:ext cx="9601200" cy="4343400"/>
          </a:xfrm>
        </p:spPr>
        <p:txBody>
          <a:bodyPr>
            <a:normAutofit/>
          </a:bodyPr>
          <a:lstStyle/>
          <a:p>
            <a:r>
              <a:rPr lang="en-US" sz="2800" dirty="0"/>
              <a:t>Detection and extraction of characters from the number plate</a:t>
            </a:r>
          </a:p>
          <a:p>
            <a:r>
              <a:rPr lang="en-US" sz="2800" dirty="0"/>
              <a:t>Use of Optical Character Recognition</a:t>
            </a:r>
          </a:p>
          <a:p>
            <a:r>
              <a:rPr lang="en-US" sz="2800" dirty="0"/>
              <a:t>Techniques of Image Processing and Machine Learning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213855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Sales Direction 16X9">
  <a:themeElements>
    <a:clrScheme name="SalesDirection">
      <a:dk1>
        <a:srgbClr val="595959"/>
      </a:dk1>
      <a:lt1>
        <a:sysClr val="window" lastClr="FFFFFF"/>
      </a:lt1>
      <a:dk2>
        <a:srgbClr val="000000"/>
      </a:dk2>
      <a:lt2>
        <a:srgbClr val="F2F2F2"/>
      </a:lt2>
      <a:accent1>
        <a:srgbClr val="1EB8C1"/>
      </a:accent1>
      <a:accent2>
        <a:srgbClr val="EF7920"/>
      </a:accent2>
      <a:accent3>
        <a:srgbClr val="EFC119"/>
      </a:accent3>
      <a:accent4>
        <a:srgbClr val="969890"/>
      </a:accent4>
      <a:accent5>
        <a:srgbClr val="50B4F2"/>
      </a:accent5>
      <a:accent6>
        <a:srgbClr val="C05A3A"/>
      </a:accent6>
      <a:hlink>
        <a:srgbClr val="EFC119"/>
      </a:hlink>
      <a:folHlink>
        <a:srgbClr val="969890"/>
      </a:folHlink>
    </a:clrScheme>
    <a:fontScheme name="Book Antiqua">
      <a:majorFont>
        <a:latin typeface="Book Antiqua"/>
        <a:ea typeface=""/>
        <a:cs typeface=""/>
      </a:majorFont>
      <a:minorFont>
        <a:latin typeface="Book Antiqu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usiness direction presentation (widescreen).potx" id="{D17AB31B-F25B-45F4-B34E-C6982D129A29}" vid="{B63A7B92-8C2A-4E6A-9062-768A2448E61C}"/>
    </a:ext>
  </a:extLst>
</a:theme>
</file>

<file path=ppt/theme/theme2.xml><?xml version="1.0" encoding="utf-8"?>
<a:theme xmlns:a="http://schemas.openxmlformats.org/drawingml/2006/main" name="Office Theme">
  <a:themeElements>
    <a:clrScheme name="SalesDirection">
      <a:dk1>
        <a:srgbClr val="595959"/>
      </a:dk1>
      <a:lt1>
        <a:sysClr val="window" lastClr="FFFFFF"/>
      </a:lt1>
      <a:dk2>
        <a:srgbClr val="000000"/>
      </a:dk2>
      <a:lt2>
        <a:srgbClr val="F2F2F2"/>
      </a:lt2>
      <a:accent1>
        <a:srgbClr val="1EB8C1"/>
      </a:accent1>
      <a:accent2>
        <a:srgbClr val="EF7920"/>
      </a:accent2>
      <a:accent3>
        <a:srgbClr val="EFC119"/>
      </a:accent3>
      <a:accent4>
        <a:srgbClr val="969890"/>
      </a:accent4>
      <a:accent5>
        <a:srgbClr val="50B4F2"/>
      </a:accent5>
      <a:accent6>
        <a:srgbClr val="C05A3A"/>
      </a:accent6>
      <a:hlink>
        <a:srgbClr val="EFC119"/>
      </a:hlink>
      <a:folHlink>
        <a:srgbClr val="969890"/>
      </a:folHlink>
    </a:clrScheme>
    <a:fontScheme name="Book Antiqua">
      <a:majorFont>
        <a:latin typeface="Book Antiqua"/>
        <a:ea typeface=""/>
        <a:cs typeface=""/>
      </a:majorFont>
      <a:minorFont>
        <a:latin typeface="Book Antiqu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SalesDirection">
      <a:dk1>
        <a:srgbClr val="595959"/>
      </a:dk1>
      <a:lt1>
        <a:sysClr val="window" lastClr="FFFFFF"/>
      </a:lt1>
      <a:dk2>
        <a:srgbClr val="000000"/>
      </a:dk2>
      <a:lt2>
        <a:srgbClr val="F2F2F2"/>
      </a:lt2>
      <a:accent1>
        <a:srgbClr val="1EB8C1"/>
      </a:accent1>
      <a:accent2>
        <a:srgbClr val="EF7920"/>
      </a:accent2>
      <a:accent3>
        <a:srgbClr val="EFC119"/>
      </a:accent3>
      <a:accent4>
        <a:srgbClr val="969890"/>
      </a:accent4>
      <a:accent5>
        <a:srgbClr val="50B4F2"/>
      </a:accent5>
      <a:accent6>
        <a:srgbClr val="C05A3A"/>
      </a:accent6>
      <a:hlink>
        <a:srgbClr val="EFC119"/>
      </a:hlink>
      <a:folHlink>
        <a:srgbClr val="969890"/>
      </a:folHlink>
    </a:clrScheme>
    <a:fontScheme name="Book Antiqua">
      <a:majorFont>
        <a:latin typeface="Book Antiqua"/>
        <a:ea typeface=""/>
        <a:cs typeface=""/>
      </a:majorFont>
      <a:minorFont>
        <a:latin typeface="Book Antiqu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Business direction presentation (widescreen)</Template>
  <TotalTime>781</TotalTime>
  <Words>599</Words>
  <Application>Microsoft Office PowerPoint</Application>
  <PresentationFormat>Widescreen</PresentationFormat>
  <Paragraphs>129</Paragraphs>
  <Slides>43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8" baseType="lpstr">
      <vt:lpstr>Arial</vt:lpstr>
      <vt:lpstr>Bodoni MT</vt:lpstr>
      <vt:lpstr>Book Antiqua</vt:lpstr>
      <vt:lpstr>Wingdings</vt:lpstr>
      <vt:lpstr>Sales Direction 16X9</vt:lpstr>
      <vt:lpstr>Object Detection &amp; Optical Character Recognition</vt:lpstr>
      <vt:lpstr>Agenda</vt:lpstr>
      <vt:lpstr>Object Detection</vt:lpstr>
      <vt:lpstr>Optical Character Recognition (OCR)</vt:lpstr>
      <vt:lpstr>Applications of OCR</vt:lpstr>
      <vt:lpstr>License Plate Recognition</vt:lpstr>
      <vt:lpstr>Problem Statement</vt:lpstr>
      <vt:lpstr>Use case</vt:lpstr>
      <vt:lpstr>Introduction</vt:lpstr>
      <vt:lpstr>Technologies Used</vt:lpstr>
      <vt:lpstr>Modules</vt:lpstr>
      <vt:lpstr>Number Plate Detection</vt:lpstr>
      <vt:lpstr>Plate Detection</vt:lpstr>
      <vt:lpstr>Gray Scale Conversion</vt:lpstr>
      <vt:lpstr>OTSU Binarization</vt:lpstr>
      <vt:lpstr>Connected Component Analysis</vt:lpstr>
      <vt:lpstr>Character Segmentation</vt:lpstr>
      <vt:lpstr>Segmentation </vt:lpstr>
      <vt:lpstr>Inversion</vt:lpstr>
      <vt:lpstr>Character Recognition</vt:lpstr>
      <vt:lpstr>Recognition</vt:lpstr>
      <vt:lpstr>Model</vt:lpstr>
      <vt:lpstr>PowerPoint Presentation</vt:lpstr>
      <vt:lpstr>PowerPoint Presentation</vt:lpstr>
      <vt:lpstr>Original Image</vt:lpstr>
      <vt:lpstr>Original to Grey Scale</vt:lpstr>
      <vt:lpstr>Gray scale to Binary</vt:lpstr>
      <vt:lpstr>Binary to CCA</vt:lpstr>
      <vt:lpstr>CCA to Plate Detection</vt:lpstr>
      <vt:lpstr>Inverting Image</vt:lpstr>
      <vt:lpstr>CCA in number plate</vt:lpstr>
      <vt:lpstr>Labelled Number plate</vt:lpstr>
      <vt:lpstr>Prediction</vt:lpstr>
      <vt:lpstr>Visualization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Applications</vt:lpstr>
      <vt:lpstr>Thank you! 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License Plate Recognition</dc:title>
  <dc:creator>Kuvalaya Jukanti (UST, IND)</dc:creator>
  <cp:lastModifiedBy>Kuvalaya Jukanti (UST, IND)</cp:lastModifiedBy>
  <cp:revision>56</cp:revision>
  <dcterms:created xsi:type="dcterms:W3CDTF">2018-09-11T11:05:02Z</dcterms:created>
  <dcterms:modified xsi:type="dcterms:W3CDTF">2018-09-13T08:35:04Z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0x010100AA3F7D94069FF64A86F7DFF56D60E3BE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